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sldIdLst>
    <p:sldId id="256" r:id="rId2"/>
    <p:sldId id="287" r:id="rId3"/>
    <p:sldId id="288" r:id="rId4"/>
    <p:sldId id="289" r:id="rId5"/>
    <p:sldId id="290" r:id="rId6"/>
    <p:sldId id="292" r:id="rId7"/>
    <p:sldId id="291" r:id="rId8"/>
    <p:sldId id="293" r:id="rId9"/>
    <p:sldId id="297" r:id="rId10"/>
    <p:sldId id="298" r:id="rId11"/>
    <p:sldId id="299" r:id="rId12"/>
    <p:sldId id="257" r:id="rId13"/>
    <p:sldId id="280" r:id="rId14"/>
    <p:sldId id="294" r:id="rId15"/>
    <p:sldId id="295" r:id="rId16"/>
    <p:sldId id="296" r:id="rId17"/>
    <p:sldId id="281" r:id="rId18"/>
    <p:sldId id="285" r:id="rId19"/>
    <p:sldId id="286" r:id="rId20"/>
    <p:sldId id="282" r:id="rId21"/>
    <p:sldId id="283" r:id="rId22"/>
    <p:sldId id="284" r:id="rId23"/>
    <p:sldId id="258" r:id="rId24"/>
    <p:sldId id="262" r:id="rId25"/>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4F32"/>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67" autoAdjust="0"/>
  </p:normalViewPr>
  <p:slideViewPr>
    <p:cSldViewPr>
      <p:cViewPr varScale="1">
        <p:scale>
          <a:sx n="110" d="100"/>
          <a:sy n="110" d="100"/>
        </p:scale>
        <p:origin x="1644" y="132"/>
      </p:cViewPr>
      <p:guideLst>
        <p:guide orient="horz" pos="2160"/>
        <p:guide pos="2880"/>
      </p:guideLst>
    </p:cSldViewPr>
  </p:slideViewPr>
  <p:outlineViewPr>
    <p:cViewPr>
      <p:scale>
        <a:sx n="33" d="100"/>
        <a:sy n="33" d="100"/>
      </p:scale>
      <p:origin x="0" y="-255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2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42DFF-E142-4E2E-9A80-A44FF94C8657}" type="doc">
      <dgm:prSet loTypeId="urn:microsoft.com/office/officeart/2005/8/layout/orgChart1" loCatId="hierarchy" qsTypeId="urn:microsoft.com/office/officeart/2005/8/quickstyle/simple1" qsCatId="simple" csTypeId="urn:microsoft.com/office/officeart/2005/8/colors/accent1_2" csCatId="accent1"/>
      <dgm:spPr/>
    </dgm:pt>
    <dgm:pt modelId="{8119A660-1066-47B7-9154-A082D196C39F}">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Working Class</a:t>
          </a:r>
        </a:p>
      </dgm:t>
    </dgm:pt>
    <dgm:pt modelId="{2447D2C9-86AA-429A-84C0-AA6219A3F4BE}" type="parTrans" cxnId="{E32F397B-6EC6-4546-AA56-5E59F573676B}">
      <dgm:prSet/>
      <dgm:spPr/>
    </dgm:pt>
    <dgm:pt modelId="{CAF2A50B-73A2-4FF7-AA96-854E08B6FC23}" type="sibTrans" cxnId="{E32F397B-6EC6-4546-AA56-5E59F573676B}">
      <dgm:prSet/>
      <dgm:spPr/>
    </dgm:pt>
    <dgm:pt modelId="{4BB8AFF7-DB9F-435E-BE46-BA375A216137}">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Plowman</a:t>
          </a:r>
        </a:p>
      </dgm:t>
    </dgm:pt>
    <dgm:pt modelId="{C4293D94-6B17-49CE-977D-DF9A30F1767B}" type="parTrans" cxnId="{87286AD2-E541-4342-AC0B-9A594ABB8FA7}">
      <dgm:prSet/>
      <dgm:spPr/>
    </dgm:pt>
    <dgm:pt modelId="{28A53729-9507-49E6-BDB1-BF7E0B44969F}" type="sibTrans" cxnId="{87286AD2-E541-4342-AC0B-9A594ABB8FA7}">
      <dgm:prSet/>
      <dgm:spPr/>
    </dgm:pt>
    <dgm:pt modelId="{AB115C65-19B3-44E6-919E-A8B1644A5531}">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Haberdasher</a:t>
          </a:r>
        </a:p>
      </dgm:t>
    </dgm:pt>
    <dgm:pt modelId="{2EAAF9CC-48D8-4CD0-AA5D-9A70486FDD7A}" type="parTrans" cxnId="{87658BC2-E07B-44A2-9CE4-1707018DCFF5}">
      <dgm:prSet/>
      <dgm:spPr/>
    </dgm:pt>
    <dgm:pt modelId="{6AAF50A7-541D-483C-A9A9-4BF3274B11D6}" type="sibTrans" cxnId="{87658BC2-E07B-44A2-9CE4-1707018DCFF5}">
      <dgm:prSet/>
      <dgm:spPr/>
    </dgm:pt>
    <dgm:pt modelId="{D867F441-E909-4572-ACFD-20A869E014A8}">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Cook</a:t>
          </a:r>
        </a:p>
      </dgm:t>
    </dgm:pt>
    <dgm:pt modelId="{0FF441C0-59CF-4D82-9049-476B9D6DB457}" type="parTrans" cxnId="{95286BD2-923E-4D2A-9ABC-C5A53A92DA05}">
      <dgm:prSet/>
      <dgm:spPr/>
    </dgm:pt>
    <dgm:pt modelId="{1FB546CE-E964-43FA-AF5A-1F16C9CE60FC}" type="sibTrans" cxnId="{95286BD2-923E-4D2A-9ABC-C5A53A92DA05}">
      <dgm:prSet/>
      <dgm:spPr/>
    </dgm:pt>
    <dgm:pt modelId="{032BBB47-A5BA-479C-9E9C-56922C0AB5A2}">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Dyer</a:t>
          </a:r>
        </a:p>
      </dgm:t>
    </dgm:pt>
    <dgm:pt modelId="{53536D49-0714-4EEA-AD4F-27506CBE1A42}" type="parTrans" cxnId="{941C00DF-19EB-47F0-A532-07E7F6644893}">
      <dgm:prSet/>
      <dgm:spPr/>
    </dgm:pt>
    <dgm:pt modelId="{FBF837B3-77AF-4043-A4EC-7FAB8F79CDEF}" type="sibTrans" cxnId="{941C00DF-19EB-47F0-A532-07E7F6644893}">
      <dgm:prSet/>
      <dgm:spPr/>
    </dgm:pt>
    <dgm:pt modelId="{77251856-3879-47B5-9FCB-C435EFFAF999}">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Miller</a:t>
          </a:r>
        </a:p>
      </dgm:t>
    </dgm:pt>
    <dgm:pt modelId="{8C43E4F6-3BD5-426C-BA08-A08F04073150}" type="parTrans" cxnId="{AE1C4318-A6AD-4E69-ABA9-9F24CC6BA48D}">
      <dgm:prSet/>
      <dgm:spPr/>
    </dgm:pt>
    <dgm:pt modelId="{9DF8AE88-05BE-482B-AF3C-8E23EABB6DB0}" type="sibTrans" cxnId="{AE1C4318-A6AD-4E69-ABA9-9F24CC6BA48D}">
      <dgm:prSet/>
      <dgm:spPr/>
    </dgm:pt>
    <dgm:pt modelId="{75288AAB-5EA2-4282-9F63-9104967F0378}">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Carpenter</a:t>
          </a:r>
        </a:p>
      </dgm:t>
    </dgm:pt>
    <dgm:pt modelId="{DBA57797-7501-4571-AA1D-2462378D794F}" type="parTrans" cxnId="{F5943EC6-C31D-478C-B75C-FD54CDF17383}">
      <dgm:prSet/>
      <dgm:spPr/>
    </dgm:pt>
    <dgm:pt modelId="{6ECDBAB9-782A-455B-A621-4FFF773F0E97}" type="sibTrans" cxnId="{F5943EC6-C31D-478C-B75C-FD54CDF17383}">
      <dgm:prSet/>
      <dgm:spPr/>
    </dgm:pt>
    <dgm:pt modelId="{97D31911-9FE4-4323-9BDF-F29AF8B304AA}">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Reeve</a:t>
          </a:r>
        </a:p>
      </dgm:t>
    </dgm:pt>
    <dgm:pt modelId="{43FBF5E3-ED79-4B1E-A293-1C84644CDF86}" type="parTrans" cxnId="{19AC85FC-84F2-4112-B7DF-7107BD4BCEAB}">
      <dgm:prSet/>
      <dgm:spPr/>
    </dgm:pt>
    <dgm:pt modelId="{FB4EB787-707A-41FA-BAD3-E5BF383087E9}" type="sibTrans" cxnId="{19AC85FC-84F2-4112-B7DF-7107BD4BCEAB}">
      <dgm:prSet/>
      <dgm:spPr/>
    </dgm:pt>
    <dgm:pt modelId="{31517F16-5574-45AC-B7C0-0728EC00E01F}">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Weaver</a:t>
          </a:r>
        </a:p>
      </dgm:t>
    </dgm:pt>
    <dgm:pt modelId="{5180B98D-DD0D-4AEA-96BE-4F6D140201D1}" type="parTrans" cxnId="{FA1E79D4-6263-4FCC-97EF-A2D18DCA2E26}">
      <dgm:prSet/>
      <dgm:spPr/>
    </dgm:pt>
    <dgm:pt modelId="{B480D3FF-B546-4282-B62E-6FC6A6CCC024}" type="sibTrans" cxnId="{FA1E79D4-6263-4FCC-97EF-A2D18DCA2E26}">
      <dgm:prSet/>
      <dgm:spPr/>
    </dgm:pt>
    <dgm:pt modelId="{771060ED-EF3F-48C5-AA09-CCC316277C93}">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Host</a:t>
          </a:r>
        </a:p>
      </dgm:t>
    </dgm:pt>
    <dgm:pt modelId="{FC959F7A-8885-43F9-9B0D-A480ACE48AE5}" type="parTrans" cxnId="{9529A4D8-5169-4CD4-AEEC-07B4B7E96187}">
      <dgm:prSet/>
      <dgm:spPr/>
    </dgm:pt>
    <dgm:pt modelId="{ADEA5EC6-2BF4-46CF-B488-4C256B49C6C9}" type="sibTrans" cxnId="{9529A4D8-5169-4CD4-AEEC-07B4B7E96187}">
      <dgm:prSet/>
      <dgm:spPr/>
    </dgm:pt>
    <dgm:pt modelId="{C776874B-9D04-429B-9B56-C72942BD9A26}">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Carpetmaker</a:t>
          </a:r>
        </a:p>
      </dgm:t>
    </dgm:pt>
    <dgm:pt modelId="{A8C66731-9BA2-4993-B8B2-ED619236D88B}" type="parTrans" cxnId="{D3F6750B-F139-4DF6-BCC4-F5D90E8BBB8D}">
      <dgm:prSet/>
      <dgm:spPr/>
    </dgm:pt>
    <dgm:pt modelId="{95675685-5F77-47A6-B7ED-113D004985FC}" type="sibTrans" cxnId="{D3F6750B-F139-4DF6-BCC4-F5D90E8BBB8D}">
      <dgm:prSet/>
      <dgm:spPr/>
    </dgm:pt>
    <dgm:pt modelId="{AD38D7C3-C95F-4410-8A88-BF3C06D304DE}" type="pres">
      <dgm:prSet presAssocID="{A9B42DFF-E142-4E2E-9A80-A44FF94C8657}" presName="hierChild1" presStyleCnt="0">
        <dgm:presLayoutVars>
          <dgm:orgChart val="1"/>
          <dgm:chPref val="1"/>
          <dgm:dir/>
          <dgm:animOne val="branch"/>
          <dgm:animLvl val="lvl"/>
          <dgm:resizeHandles/>
        </dgm:presLayoutVars>
      </dgm:prSet>
      <dgm:spPr/>
    </dgm:pt>
    <dgm:pt modelId="{90002605-F2AF-4CD7-89BF-8915DE8C8BBE}" type="pres">
      <dgm:prSet presAssocID="{8119A660-1066-47B7-9154-A082D196C39F}" presName="hierRoot1" presStyleCnt="0">
        <dgm:presLayoutVars>
          <dgm:hierBranch/>
        </dgm:presLayoutVars>
      </dgm:prSet>
      <dgm:spPr/>
    </dgm:pt>
    <dgm:pt modelId="{68F5C518-9277-4B10-A689-41F06460DB69}" type="pres">
      <dgm:prSet presAssocID="{8119A660-1066-47B7-9154-A082D196C39F}" presName="rootComposite1" presStyleCnt="0"/>
      <dgm:spPr/>
    </dgm:pt>
    <dgm:pt modelId="{994D8748-72B5-49D8-A9BF-11E6E0B1C3D4}" type="pres">
      <dgm:prSet presAssocID="{8119A660-1066-47B7-9154-A082D196C39F}" presName="rootText1" presStyleLbl="node0" presStyleIdx="0" presStyleCnt="1">
        <dgm:presLayoutVars>
          <dgm:chPref val="3"/>
        </dgm:presLayoutVars>
      </dgm:prSet>
      <dgm:spPr/>
      <dgm:t>
        <a:bodyPr/>
        <a:lstStyle/>
        <a:p>
          <a:endParaRPr lang="en-US"/>
        </a:p>
      </dgm:t>
    </dgm:pt>
    <dgm:pt modelId="{347A5386-EE24-45BB-990A-2327D1B594DF}" type="pres">
      <dgm:prSet presAssocID="{8119A660-1066-47B7-9154-A082D196C39F}" presName="rootConnector1" presStyleLbl="node1" presStyleIdx="0" presStyleCnt="0"/>
      <dgm:spPr/>
      <dgm:t>
        <a:bodyPr/>
        <a:lstStyle/>
        <a:p>
          <a:endParaRPr lang="en-US"/>
        </a:p>
      </dgm:t>
    </dgm:pt>
    <dgm:pt modelId="{5956261C-0B57-4590-8EA0-79F5F9CD3950}" type="pres">
      <dgm:prSet presAssocID="{8119A660-1066-47B7-9154-A082D196C39F}" presName="hierChild2" presStyleCnt="0"/>
      <dgm:spPr/>
    </dgm:pt>
    <dgm:pt modelId="{A906D9C9-3DD8-4CBD-B92B-4CA9A488DABA}" type="pres">
      <dgm:prSet presAssocID="{C4293D94-6B17-49CE-977D-DF9A30F1767B}" presName="Name35" presStyleLbl="parChTrans1D2" presStyleIdx="0" presStyleCnt="5"/>
      <dgm:spPr/>
    </dgm:pt>
    <dgm:pt modelId="{6150BE84-E291-4716-B4F6-F87F16D397D6}" type="pres">
      <dgm:prSet presAssocID="{4BB8AFF7-DB9F-435E-BE46-BA375A216137}" presName="hierRoot2" presStyleCnt="0">
        <dgm:presLayoutVars>
          <dgm:hierBranch/>
        </dgm:presLayoutVars>
      </dgm:prSet>
      <dgm:spPr/>
    </dgm:pt>
    <dgm:pt modelId="{70548639-9913-4FED-8E73-3F660850CEFA}" type="pres">
      <dgm:prSet presAssocID="{4BB8AFF7-DB9F-435E-BE46-BA375A216137}" presName="rootComposite" presStyleCnt="0"/>
      <dgm:spPr/>
    </dgm:pt>
    <dgm:pt modelId="{5FEAC38E-D94F-482E-8102-B712279F499C}" type="pres">
      <dgm:prSet presAssocID="{4BB8AFF7-DB9F-435E-BE46-BA375A216137}" presName="rootText" presStyleLbl="node2" presStyleIdx="0" presStyleCnt="5">
        <dgm:presLayoutVars>
          <dgm:chPref val="3"/>
        </dgm:presLayoutVars>
      </dgm:prSet>
      <dgm:spPr/>
      <dgm:t>
        <a:bodyPr/>
        <a:lstStyle/>
        <a:p>
          <a:endParaRPr lang="en-US"/>
        </a:p>
      </dgm:t>
    </dgm:pt>
    <dgm:pt modelId="{9D9FBF6C-04C1-405A-806B-7ABB3B389CA0}" type="pres">
      <dgm:prSet presAssocID="{4BB8AFF7-DB9F-435E-BE46-BA375A216137}" presName="rootConnector" presStyleLbl="node2" presStyleIdx="0" presStyleCnt="5"/>
      <dgm:spPr/>
      <dgm:t>
        <a:bodyPr/>
        <a:lstStyle/>
        <a:p>
          <a:endParaRPr lang="en-US"/>
        </a:p>
      </dgm:t>
    </dgm:pt>
    <dgm:pt modelId="{397131E7-ED51-4AAE-ABCE-889F89BC814D}" type="pres">
      <dgm:prSet presAssocID="{4BB8AFF7-DB9F-435E-BE46-BA375A216137}" presName="hierChild4" presStyleCnt="0"/>
      <dgm:spPr/>
    </dgm:pt>
    <dgm:pt modelId="{D7368F53-2B9E-482E-B881-19E011B6F4FF}" type="pres">
      <dgm:prSet presAssocID="{2EAAF9CC-48D8-4CD0-AA5D-9A70486FDD7A}" presName="Name35" presStyleLbl="parChTrans1D3" presStyleIdx="0" presStyleCnt="5"/>
      <dgm:spPr/>
    </dgm:pt>
    <dgm:pt modelId="{1B9AB46E-0EFA-4694-BA15-F09F9F5554D8}" type="pres">
      <dgm:prSet presAssocID="{AB115C65-19B3-44E6-919E-A8B1644A5531}" presName="hierRoot2" presStyleCnt="0">
        <dgm:presLayoutVars>
          <dgm:hierBranch val="r"/>
        </dgm:presLayoutVars>
      </dgm:prSet>
      <dgm:spPr/>
    </dgm:pt>
    <dgm:pt modelId="{1C9258DA-4DCE-477E-83AF-7B3DAB284ACB}" type="pres">
      <dgm:prSet presAssocID="{AB115C65-19B3-44E6-919E-A8B1644A5531}" presName="rootComposite" presStyleCnt="0"/>
      <dgm:spPr/>
    </dgm:pt>
    <dgm:pt modelId="{1B709B62-057B-47BE-B12E-A7C33C560AEB}" type="pres">
      <dgm:prSet presAssocID="{AB115C65-19B3-44E6-919E-A8B1644A5531}" presName="rootText" presStyleLbl="node3" presStyleIdx="0" presStyleCnt="5">
        <dgm:presLayoutVars>
          <dgm:chPref val="3"/>
        </dgm:presLayoutVars>
      </dgm:prSet>
      <dgm:spPr/>
      <dgm:t>
        <a:bodyPr/>
        <a:lstStyle/>
        <a:p>
          <a:endParaRPr lang="en-US"/>
        </a:p>
      </dgm:t>
    </dgm:pt>
    <dgm:pt modelId="{8CD2BC4C-CA9D-44DF-A20D-787BC3EEBFE7}" type="pres">
      <dgm:prSet presAssocID="{AB115C65-19B3-44E6-919E-A8B1644A5531}" presName="rootConnector" presStyleLbl="node3" presStyleIdx="0" presStyleCnt="5"/>
      <dgm:spPr/>
      <dgm:t>
        <a:bodyPr/>
        <a:lstStyle/>
        <a:p>
          <a:endParaRPr lang="en-US"/>
        </a:p>
      </dgm:t>
    </dgm:pt>
    <dgm:pt modelId="{A68927D1-B85B-4516-A0F4-D4D268DA02D0}" type="pres">
      <dgm:prSet presAssocID="{AB115C65-19B3-44E6-919E-A8B1644A5531}" presName="hierChild4" presStyleCnt="0"/>
      <dgm:spPr/>
    </dgm:pt>
    <dgm:pt modelId="{2A6E8E7A-8317-4C95-982D-B32DFC5CF129}" type="pres">
      <dgm:prSet presAssocID="{AB115C65-19B3-44E6-919E-A8B1644A5531}" presName="hierChild5" presStyleCnt="0"/>
      <dgm:spPr/>
    </dgm:pt>
    <dgm:pt modelId="{5825E165-58A5-4B7E-9EAA-1ED975787D9C}" type="pres">
      <dgm:prSet presAssocID="{4BB8AFF7-DB9F-435E-BE46-BA375A216137}" presName="hierChild5" presStyleCnt="0"/>
      <dgm:spPr/>
    </dgm:pt>
    <dgm:pt modelId="{50B31556-181D-4DBA-8016-A8BBEDB133D1}" type="pres">
      <dgm:prSet presAssocID="{0FF441C0-59CF-4D82-9049-476B9D6DB457}" presName="Name35" presStyleLbl="parChTrans1D2" presStyleIdx="1" presStyleCnt="5"/>
      <dgm:spPr/>
    </dgm:pt>
    <dgm:pt modelId="{6FD2192C-DDD2-48D5-AD7F-54E0A39382AC}" type="pres">
      <dgm:prSet presAssocID="{D867F441-E909-4572-ACFD-20A869E014A8}" presName="hierRoot2" presStyleCnt="0">
        <dgm:presLayoutVars>
          <dgm:hierBranch/>
        </dgm:presLayoutVars>
      </dgm:prSet>
      <dgm:spPr/>
    </dgm:pt>
    <dgm:pt modelId="{3D0660FE-A2F1-4B98-8EC9-72F96411757C}" type="pres">
      <dgm:prSet presAssocID="{D867F441-E909-4572-ACFD-20A869E014A8}" presName="rootComposite" presStyleCnt="0"/>
      <dgm:spPr/>
    </dgm:pt>
    <dgm:pt modelId="{0082E1EA-3303-46B2-A8B3-4B1E34750004}" type="pres">
      <dgm:prSet presAssocID="{D867F441-E909-4572-ACFD-20A869E014A8}" presName="rootText" presStyleLbl="node2" presStyleIdx="1" presStyleCnt="5">
        <dgm:presLayoutVars>
          <dgm:chPref val="3"/>
        </dgm:presLayoutVars>
      </dgm:prSet>
      <dgm:spPr/>
      <dgm:t>
        <a:bodyPr/>
        <a:lstStyle/>
        <a:p>
          <a:endParaRPr lang="en-US"/>
        </a:p>
      </dgm:t>
    </dgm:pt>
    <dgm:pt modelId="{7D2732F5-63FB-4A6B-AC03-52EB53247221}" type="pres">
      <dgm:prSet presAssocID="{D867F441-E909-4572-ACFD-20A869E014A8}" presName="rootConnector" presStyleLbl="node2" presStyleIdx="1" presStyleCnt="5"/>
      <dgm:spPr/>
      <dgm:t>
        <a:bodyPr/>
        <a:lstStyle/>
        <a:p>
          <a:endParaRPr lang="en-US"/>
        </a:p>
      </dgm:t>
    </dgm:pt>
    <dgm:pt modelId="{2ECAB42A-F219-4B32-8427-79435DA76EB4}" type="pres">
      <dgm:prSet presAssocID="{D867F441-E909-4572-ACFD-20A869E014A8}" presName="hierChild4" presStyleCnt="0"/>
      <dgm:spPr/>
    </dgm:pt>
    <dgm:pt modelId="{B962F441-FFE9-47A4-949B-5C99731A02D2}" type="pres">
      <dgm:prSet presAssocID="{53536D49-0714-4EEA-AD4F-27506CBE1A42}" presName="Name35" presStyleLbl="parChTrans1D3" presStyleIdx="1" presStyleCnt="5"/>
      <dgm:spPr/>
    </dgm:pt>
    <dgm:pt modelId="{9D6A8F01-F5A0-45A4-B201-87CD310E86E9}" type="pres">
      <dgm:prSet presAssocID="{032BBB47-A5BA-479C-9E9C-56922C0AB5A2}" presName="hierRoot2" presStyleCnt="0">
        <dgm:presLayoutVars>
          <dgm:hierBranch val="r"/>
        </dgm:presLayoutVars>
      </dgm:prSet>
      <dgm:spPr/>
    </dgm:pt>
    <dgm:pt modelId="{08E2AEC1-87CE-4E6E-B351-051F968F3990}" type="pres">
      <dgm:prSet presAssocID="{032BBB47-A5BA-479C-9E9C-56922C0AB5A2}" presName="rootComposite" presStyleCnt="0"/>
      <dgm:spPr/>
    </dgm:pt>
    <dgm:pt modelId="{3C59C46A-49D7-41F1-BAE0-33B7A6C4A0C3}" type="pres">
      <dgm:prSet presAssocID="{032BBB47-A5BA-479C-9E9C-56922C0AB5A2}" presName="rootText" presStyleLbl="node3" presStyleIdx="1" presStyleCnt="5">
        <dgm:presLayoutVars>
          <dgm:chPref val="3"/>
        </dgm:presLayoutVars>
      </dgm:prSet>
      <dgm:spPr/>
      <dgm:t>
        <a:bodyPr/>
        <a:lstStyle/>
        <a:p>
          <a:endParaRPr lang="en-US"/>
        </a:p>
      </dgm:t>
    </dgm:pt>
    <dgm:pt modelId="{7F588293-9B6E-4D59-9C2C-33859BEFB6E3}" type="pres">
      <dgm:prSet presAssocID="{032BBB47-A5BA-479C-9E9C-56922C0AB5A2}" presName="rootConnector" presStyleLbl="node3" presStyleIdx="1" presStyleCnt="5"/>
      <dgm:spPr/>
      <dgm:t>
        <a:bodyPr/>
        <a:lstStyle/>
        <a:p>
          <a:endParaRPr lang="en-US"/>
        </a:p>
      </dgm:t>
    </dgm:pt>
    <dgm:pt modelId="{9C7656E1-B448-45E5-98D0-DA8C8C3E4A94}" type="pres">
      <dgm:prSet presAssocID="{032BBB47-A5BA-479C-9E9C-56922C0AB5A2}" presName="hierChild4" presStyleCnt="0"/>
      <dgm:spPr/>
    </dgm:pt>
    <dgm:pt modelId="{EA50F4B1-2030-48C8-9358-5335FCD6A09B}" type="pres">
      <dgm:prSet presAssocID="{032BBB47-A5BA-479C-9E9C-56922C0AB5A2}" presName="hierChild5" presStyleCnt="0"/>
      <dgm:spPr/>
    </dgm:pt>
    <dgm:pt modelId="{E8DB4C29-8B57-4A71-8AD9-7D04E3FC17B6}" type="pres">
      <dgm:prSet presAssocID="{D867F441-E909-4572-ACFD-20A869E014A8}" presName="hierChild5" presStyleCnt="0"/>
      <dgm:spPr/>
    </dgm:pt>
    <dgm:pt modelId="{0EB34769-B545-4734-B7E6-41277853B20E}" type="pres">
      <dgm:prSet presAssocID="{8C43E4F6-3BD5-426C-BA08-A08F04073150}" presName="Name35" presStyleLbl="parChTrans1D2" presStyleIdx="2" presStyleCnt="5"/>
      <dgm:spPr/>
    </dgm:pt>
    <dgm:pt modelId="{F0A9E94B-3C3C-40A4-83B1-E49BA8FE1C69}" type="pres">
      <dgm:prSet presAssocID="{77251856-3879-47B5-9FCB-C435EFFAF999}" presName="hierRoot2" presStyleCnt="0">
        <dgm:presLayoutVars>
          <dgm:hierBranch/>
        </dgm:presLayoutVars>
      </dgm:prSet>
      <dgm:spPr/>
    </dgm:pt>
    <dgm:pt modelId="{0C97F49D-B0CB-446F-88B1-57CFB6255AAF}" type="pres">
      <dgm:prSet presAssocID="{77251856-3879-47B5-9FCB-C435EFFAF999}" presName="rootComposite" presStyleCnt="0"/>
      <dgm:spPr/>
    </dgm:pt>
    <dgm:pt modelId="{D50BAD34-9AFB-4C26-A3E1-E5235D1ABCDD}" type="pres">
      <dgm:prSet presAssocID="{77251856-3879-47B5-9FCB-C435EFFAF999}" presName="rootText" presStyleLbl="node2" presStyleIdx="2" presStyleCnt="5">
        <dgm:presLayoutVars>
          <dgm:chPref val="3"/>
        </dgm:presLayoutVars>
      </dgm:prSet>
      <dgm:spPr/>
      <dgm:t>
        <a:bodyPr/>
        <a:lstStyle/>
        <a:p>
          <a:endParaRPr lang="en-US"/>
        </a:p>
      </dgm:t>
    </dgm:pt>
    <dgm:pt modelId="{758CF648-6007-489E-95C8-A4FD6FD74ED9}" type="pres">
      <dgm:prSet presAssocID="{77251856-3879-47B5-9FCB-C435EFFAF999}" presName="rootConnector" presStyleLbl="node2" presStyleIdx="2" presStyleCnt="5"/>
      <dgm:spPr/>
      <dgm:t>
        <a:bodyPr/>
        <a:lstStyle/>
        <a:p>
          <a:endParaRPr lang="en-US"/>
        </a:p>
      </dgm:t>
    </dgm:pt>
    <dgm:pt modelId="{0DDF51C5-EADA-4CA9-8D31-0483FD681391}" type="pres">
      <dgm:prSet presAssocID="{77251856-3879-47B5-9FCB-C435EFFAF999}" presName="hierChild4" presStyleCnt="0"/>
      <dgm:spPr/>
    </dgm:pt>
    <dgm:pt modelId="{9A88ED31-4483-4A92-A3E1-B18DFF8C501B}" type="pres">
      <dgm:prSet presAssocID="{DBA57797-7501-4571-AA1D-2462378D794F}" presName="Name35" presStyleLbl="parChTrans1D3" presStyleIdx="2" presStyleCnt="5"/>
      <dgm:spPr/>
    </dgm:pt>
    <dgm:pt modelId="{24C688CB-D145-4429-901F-7B5ADD602D98}" type="pres">
      <dgm:prSet presAssocID="{75288AAB-5EA2-4282-9F63-9104967F0378}" presName="hierRoot2" presStyleCnt="0">
        <dgm:presLayoutVars>
          <dgm:hierBranch val="r"/>
        </dgm:presLayoutVars>
      </dgm:prSet>
      <dgm:spPr/>
    </dgm:pt>
    <dgm:pt modelId="{7BF13FFF-7FCE-4EBE-89E0-615A4D50CBC9}" type="pres">
      <dgm:prSet presAssocID="{75288AAB-5EA2-4282-9F63-9104967F0378}" presName="rootComposite" presStyleCnt="0"/>
      <dgm:spPr/>
    </dgm:pt>
    <dgm:pt modelId="{B4BFDFDE-8D73-45A7-B4DC-F679BEAE9B2E}" type="pres">
      <dgm:prSet presAssocID="{75288AAB-5EA2-4282-9F63-9104967F0378}" presName="rootText" presStyleLbl="node3" presStyleIdx="2" presStyleCnt="5">
        <dgm:presLayoutVars>
          <dgm:chPref val="3"/>
        </dgm:presLayoutVars>
      </dgm:prSet>
      <dgm:spPr/>
      <dgm:t>
        <a:bodyPr/>
        <a:lstStyle/>
        <a:p>
          <a:endParaRPr lang="en-US"/>
        </a:p>
      </dgm:t>
    </dgm:pt>
    <dgm:pt modelId="{BEBEDFC6-F6C4-4A27-8669-A9D83E1154A9}" type="pres">
      <dgm:prSet presAssocID="{75288AAB-5EA2-4282-9F63-9104967F0378}" presName="rootConnector" presStyleLbl="node3" presStyleIdx="2" presStyleCnt="5"/>
      <dgm:spPr/>
      <dgm:t>
        <a:bodyPr/>
        <a:lstStyle/>
        <a:p>
          <a:endParaRPr lang="en-US"/>
        </a:p>
      </dgm:t>
    </dgm:pt>
    <dgm:pt modelId="{BB0E60AC-7FC2-4B50-8F54-E1AA38D462F7}" type="pres">
      <dgm:prSet presAssocID="{75288AAB-5EA2-4282-9F63-9104967F0378}" presName="hierChild4" presStyleCnt="0"/>
      <dgm:spPr/>
    </dgm:pt>
    <dgm:pt modelId="{1481F88A-BDFB-44BE-B6D9-66EA4F224636}" type="pres">
      <dgm:prSet presAssocID="{75288AAB-5EA2-4282-9F63-9104967F0378}" presName="hierChild5" presStyleCnt="0"/>
      <dgm:spPr/>
    </dgm:pt>
    <dgm:pt modelId="{BC160543-9FAD-476C-8C89-8D992B9EEBD0}" type="pres">
      <dgm:prSet presAssocID="{77251856-3879-47B5-9FCB-C435EFFAF999}" presName="hierChild5" presStyleCnt="0"/>
      <dgm:spPr/>
    </dgm:pt>
    <dgm:pt modelId="{E153255F-9AF3-461D-9531-01CAA422F0C8}" type="pres">
      <dgm:prSet presAssocID="{43FBF5E3-ED79-4B1E-A293-1C84644CDF86}" presName="Name35" presStyleLbl="parChTrans1D2" presStyleIdx="3" presStyleCnt="5"/>
      <dgm:spPr/>
    </dgm:pt>
    <dgm:pt modelId="{6CF3EC8E-7D1A-47E7-8D9E-CE34444404EF}" type="pres">
      <dgm:prSet presAssocID="{97D31911-9FE4-4323-9BDF-F29AF8B304AA}" presName="hierRoot2" presStyleCnt="0">
        <dgm:presLayoutVars>
          <dgm:hierBranch/>
        </dgm:presLayoutVars>
      </dgm:prSet>
      <dgm:spPr/>
    </dgm:pt>
    <dgm:pt modelId="{14B8C762-178A-4D58-8E89-374A67F4CC9E}" type="pres">
      <dgm:prSet presAssocID="{97D31911-9FE4-4323-9BDF-F29AF8B304AA}" presName="rootComposite" presStyleCnt="0"/>
      <dgm:spPr/>
    </dgm:pt>
    <dgm:pt modelId="{660F3CFA-C020-4CA7-9453-D07D17FB7421}" type="pres">
      <dgm:prSet presAssocID="{97D31911-9FE4-4323-9BDF-F29AF8B304AA}" presName="rootText" presStyleLbl="node2" presStyleIdx="3" presStyleCnt="5">
        <dgm:presLayoutVars>
          <dgm:chPref val="3"/>
        </dgm:presLayoutVars>
      </dgm:prSet>
      <dgm:spPr/>
      <dgm:t>
        <a:bodyPr/>
        <a:lstStyle/>
        <a:p>
          <a:endParaRPr lang="en-US"/>
        </a:p>
      </dgm:t>
    </dgm:pt>
    <dgm:pt modelId="{AC6AA0CE-A3E4-4F14-89A4-AA928CAB9B16}" type="pres">
      <dgm:prSet presAssocID="{97D31911-9FE4-4323-9BDF-F29AF8B304AA}" presName="rootConnector" presStyleLbl="node2" presStyleIdx="3" presStyleCnt="5"/>
      <dgm:spPr/>
      <dgm:t>
        <a:bodyPr/>
        <a:lstStyle/>
        <a:p>
          <a:endParaRPr lang="en-US"/>
        </a:p>
      </dgm:t>
    </dgm:pt>
    <dgm:pt modelId="{0E2B4C18-BE6D-48E2-BA69-AB2B7218383D}" type="pres">
      <dgm:prSet presAssocID="{97D31911-9FE4-4323-9BDF-F29AF8B304AA}" presName="hierChild4" presStyleCnt="0"/>
      <dgm:spPr/>
    </dgm:pt>
    <dgm:pt modelId="{5D083BF1-8060-47CF-ADC6-1FEF72DB4E41}" type="pres">
      <dgm:prSet presAssocID="{5180B98D-DD0D-4AEA-96BE-4F6D140201D1}" presName="Name35" presStyleLbl="parChTrans1D3" presStyleIdx="3" presStyleCnt="5"/>
      <dgm:spPr/>
    </dgm:pt>
    <dgm:pt modelId="{9C5055AA-98BA-4BD3-9996-89131874EF85}" type="pres">
      <dgm:prSet presAssocID="{31517F16-5574-45AC-B7C0-0728EC00E01F}" presName="hierRoot2" presStyleCnt="0">
        <dgm:presLayoutVars>
          <dgm:hierBranch val="r"/>
        </dgm:presLayoutVars>
      </dgm:prSet>
      <dgm:spPr/>
    </dgm:pt>
    <dgm:pt modelId="{74E2AD73-0663-470E-B232-24DD48425C37}" type="pres">
      <dgm:prSet presAssocID="{31517F16-5574-45AC-B7C0-0728EC00E01F}" presName="rootComposite" presStyleCnt="0"/>
      <dgm:spPr/>
    </dgm:pt>
    <dgm:pt modelId="{3B643ED2-EBB6-4D01-A61C-6430AA72539C}" type="pres">
      <dgm:prSet presAssocID="{31517F16-5574-45AC-B7C0-0728EC00E01F}" presName="rootText" presStyleLbl="node3" presStyleIdx="3" presStyleCnt="5">
        <dgm:presLayoutVars>
          <dgm:chPref val="3"/>
        </dgm:presLayoutVars>
      </dgm:prSet>
      <dgm:spPr/>
      <dgm:t>
        <a:bodyPr/>
        <a:lstStyle/>
        <a:p>
          <a:endParaRPr lang="en-US"/>
        </a:p>
      </dgm:t>
    </dgm:pt>
    <dgm:pt modelId="{2E62E7BF-AF4C-4214-930F-5549EA1A668B}" type="pres">
      <dgm:prSet presAssocID="{31517F16-5574-45AC-B7C0-0728EC00E01F}" presName="rootConnector" presStyleLbl="node3" presStyleIdx="3" presStyleCnt="5"/>
      <dgm:spPr/>
      <dgm:t>
        <a:bodyPr/>
        <a:lstStyle/>
        <a:p>
          <a:endParaRPr lang="en-US"/>
        </a:p>
      </dgm:t>
    </dgm:pt>
    <dgm:pt modelId="{68804AA2-903D-4884-A698-3E41CCCE9CE8}" type="pres">
      <dgm:prSet presAssocID="{31517F16-5574-45AC-B7C0-0728EC00E01F}" presName="hierChild4" presStyleCnt="0"/>
      <dgm:spPr/>
    </dgm:pt>
    <dgm:pt modelId="{BE1AEE48-6ABB-47D7-B83C-7B84C4E0E7D2}" type="pres">
      <dgm:prSet presAssocID="{31517F16-5574-45AC-B7C0-0728EC00E01F}" presName="hierChild5" presStyleCnt="0"/>
      <dgm:spPr/>
    </dgm:pt>
    <dgm:pt modelId="{7C578CE0-7907-43D4-B526-9E977E1B6B4B}" type="pres">
      <dgm:prSet presAssocID="{97D31911-9FE4-4323-9BDF-F29AF8B304AA}" presName="hierChild5" presStyleCnt="0"/>
      <dgm:spPr/>
    </dgm:pt>
    <dgm:pt modelId="{FFD7EEFC-E68F-47B1-9F9E-769551010714}" type="pres">
      <dgm:prSet presAssocID="{FC959F7A-8885-43F9-9B0D-A480ACE48AE5}" presName="Name35" presStyleLbl="parChTrans1D2" presStyleIdx="4" presStyleCnt="5"/>
      <dgm:spPr/>
    </dgm:pt>
    <dgm:pt modelId="{BDE23DAC-3CD4-46AB-8E18-EB19CBC30418}" type="pres">
      <dgm:prSet presAssocID="{771060ED-EF3F-48C5-AA09-CCC316277C93}" presName="hierRoot2" presStyleCnt="0">
        <dgm:presLayoutVars>
          <dgm:hierBranch/>
        </dgm:presLayoutVars>
      </dgm:prSet>
      <dgm:spPr/>
    </dgm:pt>
    <dgm:pt modelId="{49A770DF-1B80-4EE8-8B1D-8252AB4310D2}" type="pres">
      <dgm:prSet presAssocID="{771060ED-EF3F-48C5-AA09-CCC316277C93}" presName="rootComposite" presStyleCnt="0"/>
      <dgm:spPr/>
    </dgm:pt>
    <dgm:pt modelId="{55987716-3689-4047-9398-228FD4AF2456}" type="pres">
      <dgm:prSet presAssocID="{771060ED-EF3F-48C5-AA09-CCC316277C93}" presName="rootText" presStyleLbl="node2" presStyleIdx="4" presStyleCnt="5">
        <dgm:presLayoutVars>
          <dgm:chPref val="3"/>
        </dgm:presLayoutVars>
      </dgm:prSet>
      <dgm:spPr/>
      <dgm:t>
        <a:bodyPr/>
        <a:lstStyle/>
        <a:p>
          <a:endParaRPr lang="en-US"/>
        </a:p>
      </dgm:t>
    </dgm:pt>
    <dgm:pt modelId="{75955AF7-6566-4A79-B164-FBDDDB969CD4}" type="pres">
      <dgm:prSet presAssocID="{771060ED-EF3F-48C5-AA09-CCC316277C93}" presName="rootConnector" presStyleLbl="node2" presStyleIdx="4" presStyleCnt="5"/>
      <dgm:spPr/>
      <dgm:t>
        <a:bodyPr/>
        <a:lstStyle/>
        <a:p>
          <a:endParaRPr lang="en-US"/>
        </a:p>
      </dgm:t>
    </dgm:pt>
    <dgm:pt modelId="{B0D7850B-DEDE-421A-A45B-F06A37EA7239}" type="pres">
      <dgm:prSet presAssocID="{771060ED-EF3F-48C5-AA09-CCC316277C93}" presName="hierChild4" presStyleCnt="0"/>
      <dgm:spPr/>
    </dgm:pt>
    <dgm:pt modelId="{9BA592F5-1718-460D-8A82-DDC65A7E4106}" type="pres">
      <dgm:prSet presAssocID="{A8C66731-9BA2-4993-B8B2-ED619236D88B}" presName="Name35" presStyleLbl="parChTrans1D3" presStyleIdx="4" presStyleCnt="5"/>
      <dgm:spPr/>
    </dgm:pt>
    <dgm:pt modelId="{B68936D9-D69C-4BDD-8D65-E982809A2B54}" type="pres">
      <dgm:prSet presAssocID="{C776874B-9D04-429B-9B56-C72942BD9A26}" presName="hierRoot2" presStyleCnt="0">
        <dgm:presLayoutVars>
          <dgm:hierBranch val="r"/>
        </dgm:presLayoutVars>
      </dgm:prSet>
      <dgm:spPr/>
    </dgm:pt>
    <dgm:pt modelId="{33267EE3-D5F5-46BC-A283-F105CA3ACF35}" type="pres">
      <dgm:prSet presAssocID="{C776874B-9D04-429B-9B56-C72942BD9A26}" presName="rootComposite" presStyleCnt="0"/>
      <dgm:spPr/>
    </dgm:pt>
    <dgm:pt modelId="{D77015EE-4FF1-4643-BF17-F418EC28A430}" type="pres">
      <dgm:prSet presAssocID="{C776874B-9D04-429B-9B56-C72942BD9A26}" presName="rootText" presStyleLbl="node3" presStyleIdx="4" presStyleCnt="5">
        <dgm:presLayoutVars>
          <dgm:chPref val="3"/>
        </dgm:presLayoutVars>
      </dgm:prSet>
      <dgm:spPr/>
      <dgm:t>
        <a:bodyPr/>
        <a:lstStyle/>
        <a:p>
          <a:endParaRPr lang="en-US"/>
        </a:p>
      </dgm:t>
    </dgm:pt>
    <dgm:pt modelId="{581E0604-4BA6-4198-8129-A9429A5285BD}" type="pres">
      <dgm:prSet presAssocID="{C776874B-9D04-429B-9B56-C72942BD9A26}" presName="rootConnector" presStyleLbl="node3" presStyleIdx="4" presStyleCnt="5"/>
      <dgm:spPr/>
      <dgm:t>
        <a:bodyPr/>
        <a:lstStyle/>
        <a:p>
          <a:endParaRPr lang="en-US"/>
        </a:p>
      </dgm:t>
    </dgm:pt>
    <dgm:pt modelId="{5152B7A8-770F-4B8D-B4F9-B8960689C79A}" type="pres">
      <dgm:prSet presAssocID="{C776874B-9D04-429B-9B56-C72942BD9A26}" presName="hierChild4" presStyleCnt="0"/>
      <dgm:spPr/>
    </dgm:pt>
    <dgm:pt modelId="{D2D8D178-87A4-4A08-B0B8-5797598273CB}" type="pres">
      <dgm:prSet presAssocID="{C776874B-9D04-429B-9B56-C72942BD9A26}" presName="hierChild5" presStyleCnt="0"/>
      <dgm:spPr/>
    </dgm:pt>
    <dgm:pt modelId="{52B36236-7887-4946-958C-9B4A1D4362A2}" type="pres">
      <dgm:prSet presAssocID="{771060ED-EF3F-48C5-AA09-CCC316277C93}" presName="hierChild5" presStyleCnt="0"/>
      <dgm:spPr/>
    </dgm:pt>
    <dgm:pt modelId="{48CCED66-CEE3-4BDC-A093-4E60BBA9C63F}" type="pres">
      <dgm:prSet presAssocID="{8119A660-1066-47B7-9154-A082D196C39F}" presName="hierChild3" presStyleCnt="0"/>
      <dgm:spPr/>
    </dgm:pt>
  </dgm:ptLst>
  <dgm:cxnLst>
    <dgm:cxn modelId="{87658BC2-E07B-44A2-9CE4-1707018DCFF5}" srcId="{4BB8AFF7-DB9F-435E-BE46-BA375A216137}" destId="{AB115C65-19B3-44E6-919E-A8B1644A5531}" srcOrd="0" destOrd="0" parTransId="{2EAAF9CC-48D8-4CD0-AA5D-9A70486FDD7A}" sibTransId="{6AAF50A7-541D-483C-A9A9-4BF3274B11D6}"/>
    <dgm:cxn modelId="{EC625540-35D8-49A3-B59B-154DFB6BC958}" type="presOf" srcId="{AB115C65-19B3-44E6-919E-A8B1644A5531}" destId="{1B709B62-057B-47BE-B12E-A7C33C560AEB}" srcOrd="0" destOrd="0" presId="urn:microsoft.com/office/officeart/2005/8/layout/orgChart1"/>
    <dgm:cxn modelId="{8D14F36D-D2C1-43E9-BCAB-82C2B23B9F09}" type="presOf" srcId="{C4293D94-6B17-49CE-977D-DF9A30F1767B}" destId="{A906D9C9-3DD8-4CBD-B92B-4CA9A488DABA}" srcOrd="0" destOrd="0" presId="urn:microsoft.com/office/officeart/2005/8/layout/orgChart1"/>
    <dgm:cxn modelId="{AE1C4318-A6AD-4E69-ABA9-9F24CC6BA48D}" srcId="{8119A660-1066-47B7-9154-A082D196C39F}" destId="{77251856-3879-47B5-9FCB-C435EFFAF999}" srcOrd="2" destOrd="0" parTransId="{8C43E4F6-3BD5-426C-BA08-A08F04073150}" sibTransId="{9DF8AE88-05BE-482B-AF3C-8E23EABB6DB0}"/>
    <dgm:cxn modelId="{F5943EC6-C31D-478C-B75C-FD54CDF17383}" srcId="{77251856-3879-47B5-9FCB-C435EFFAF999}" destId="{75288AAB-5EA2-4282-9F63-9104967F0378}" srcOrd="0" destOrd="0" parTransId="{DBA57797-7501-4571-AA1D-2462378D794F}" sibTransId="{6ECDBAB9-782A-455B-A621-4FFF773F0E97}"/>
    <dgm:cxn modelId="{D3F6750B-F139-4DF6-BCC4-F5D90E8BBB8D}" srcId="{771060ED-EF3F-48C5-AA09-CCC316277C93}" destId="{C776874B-9D04-429B-9B56-C72942BD9A26}" srcOrd="0" destOrd="0" parTransId="{A8C66731-9BA2-4993-B8B2-ED619236D88B}" sibTransId="{95675685-5F77-47A6-B7ED-113D004985FC}"/>
    <dgm:cxn modelId="{ECF4B0C8-657A-459B-AA84-009CED78AF85}" type="presOf" srcId="{2EAAF9CC-48D8-4CD0-AA5D-9A70486FDD7A}" destId="{D7368F53-2B9E-482E-B881-19E011B6F4FF}" srcOrd="0" destOrd="0" presId="urn:microsoft.com/office/officeart/2005/8/layout/orgChart1"/>
    <dgm:cxn modelId="{89195358-80F6-4584-84B6-D034386BCF83}" type="presOf" srcId="{0FF441C0-59CF-4D82-9049-476B9D6DB457}" destId="{50B31556-181D-4DBA-8016-A8BBEDB133D1}" srcOrd="0" destOrd="0" presId="urn:microsoft.com/office/officeart/2005/8/layout/orgChart1"/>
    <dgm:cxn modelId="{19AC85FC-84F2-4112-B7DF-7107BD4BCEAB}" srcId="{8119A660-1066-47B7-9154-A082D196C39F}" destId="{97D31911-9FE4-4323-9BDF-F29AF8B304AA}" srcOrd="3" destOrd="0" parTransId="{43FBF5E3-ED79-4B1E-A293-1C84644CDF86}" sibTransId="{FB4EB787-707A-41FA-BAD3-E5BF383087E9}"/>
    <dgm:cxn modelId="{9529A4D8-5169-4CD4-AEEC-07B4B7E96187}" srcId="{8119A660-1066-47B7-9154-A082D196C39F}" destId="{771060ED-EF3F-48C5-AA09-CCC316277C93}" srcOrd="4" destOrd="0" parTransId="{FC959F7A-8885-43F9-9B0D-A480ACE48AE5}" sibTransId="{ADEA5EC6-2BF4-46CF-B488-4C256B49C6C9}"/>
    <dgm:cxn modelId="{01BC52CB-36CC-4EB5-8843-F6914A9CEB89}" type="presOf" srcId="{C776874B-9D04-429B-9B56-C72942BD9A26}" destId="{581E0604-4BA6-4198-8129-A9429A5285BD}" srcOrd="1" destOrd="0" presId="urn:microsoft.com/office/officeart/2005/8/layout/orgChart1"/>
    <dgm:cxn modelId="{69F2FED3-2B92-43A2-BFD6-5D0514E639A9}" type="presOf" srcId="{D867F441-E909-4572-ACFD-20A869E014A8}" destId="{7D2732F5-63FB-4A6B-AC03-52EB53247221}" srcOrd="1" destOrd="0" presId="urn:microsoft.com/office/officeart/2005/8/layout/orgChart1"/>
    <dgm:cxn modelId="{6E873B4B-CA1E-4845-B9E3-0F1B82D51314}" type="presOf" srcId="{97D31911-9FE4-4323-9BDF-F29AF8B304AA}" destId="{660F3CFA-C020-4CA7-9453-D07D17FB7421}" srcOrd="0" destOrd="0" presId="urn:microsoft.com/office/officeart/2005/8/layout/orgChart1"/>
    <dgm:cxn modelId="{624AE903-4E65-4109-B6ED-2DE64837C840}" type="presOf" srcId="{31517F16-5574-45AC-B7C0-0728EC00E01F}" destId="{2E62E7BF-AF4C-4214-930F-5549EA1A668B}" srcOrd="1" destOrd="0" presId="urn:microsoft.com/office/officeart/2005/8/layout/orgChart1"/>
    <dgm:cxn modelId="{69CCA9A5-00C4-4154-9B03-2BC8B5A73027}" type="presOf" srcId="{77251856-3879-47B5-9FCB-C435EFFAF999}" destId="{758CF648-6007-489E-95C8-A4FD6FD74ED9}" srcOrd="1" destOrd="0" presId="urn:microsoft.com/office/officeart/2005/8/layout/orgChart1"/>
    <dgm:cxn modelId="{F2B179C5-538F-4DD9-B6CE-4572C6DF9B95}" type="presOf" srcId="{75288AAB-5EA2-4282-9F63-9104967F0378}" destId="{B4BFDFDE-8D73-45A7-B4DC-F679BEAE9B2E}" srcOrd="0" destOrd="0" presId="urn:microsoft.com/office/officeart/2005/8/layout/orgChart1"/>
    <dgm:cxn modelId="{513DB633-13AB-4118-8905-8EFCF9D34537}" type="presOf" srcId="{D867F441-E909-4572-ACFD-20A869E014A8}" destId="{0082E1EA-3303-46B2-A8B3-4B1E34750004}" srcOrd="0" destOrd="0" presId="urn:microsoft.com/office/officeart/2005/8/layout/orgChart1"/>
    <dgm:cxn modelId="{87286AD2-E541-4342-AC0B-9A594ABB8FA7}" srcId="{8119A660-1066-47B7-9154-A082D196C39F}" destId="{4BB8AFF7-DB9F-435E-BE46-BA375A216137}" srcOrd="0" destOrd="0" parTransId="{C4293D94-6B17-49CE-977D-DF9A30F1767B}" sibTransId="{28A53729-9507-49E6-BDB1-BF7E0B44969F}"/>
    <dgm:cxn modelId="{BB654637-F0D2-474F-9DC9-1846A8A5A940}" type="presOf" srcId="{771060ED-EF3F-48C5-AA09-CCC316277C93}" destId="{75955AF7-6566-4A79-B164-FBDDDB969CD4}" srcOrd="1" destOrd="0" presId="urn:microsoft.com/office/officeart/2005/8/layout/orgChart1"/>
    <dgm:cxn modelId="{B709247B-30EE-4ECB-B80B-2B23D19C7A8C}" type="presOf" srcId="{8C43E4F6-3BD5-426C-BA08-A08F04073150}" destId="{0EB34769-B545-4734-B7E6-41277853B20E}" srcOrd="0" destOrd="0" presId="urn:microsoft.com/office/officeart/2005/8/layout/orgChart1"/>
    <dgm:cxn modelId="{14C9CAE8-4B68-448A-9B28-5E45A256157A}" type="presOf" srcId="{C776874B-9D04-429B-9B56-C72942BD9A26}" destId="{D77015EE-4FF1-4643-BF17-F418EC28A430}" srcOrd="0" destOrd="0" presId="urn:microsoft.com/office/officeart/2005/8/layout/orgChart1"/>
    <dgm:cxn modelId="{AB46ADDE-7A53-4ADE-A5E3-CE09B6741BA0}" type="presOf" srcId="{FC959F7A-8885-43F9-9B0D-A480ACE48AE5}" destId="{FFD7EEFC-E68F-47B1-9F9E-769551010714}" srcOrd="0" destOrd="0" presId="urn:microsoft.com/office/officeart/2005/8/layout/orgChart1"/>
    <dgm:cxn modelId="{0030BAEA-FADF-44C7-BD47-6C32851063CC}" type="presOf" srcId="{8119A660-1066-47B7-9154-A082D196C39F}" destId="{994D8748-72B5-49D8-A9BF-11E6E0B1C3D4}" srcOrd="0" destOrd="0" presId="urn:microsoft.com/office/officeart/2005/8/layout/orgChart1"/>
    <dgm:cxn modelId="{95286BD2-923E-4D2A-9ABC-C5A53A92DA05}" srcId="{8119A660-1066-47B7-9154-A082D196C39F}" destId="{D867F441-E909-4572-ACFD-20A869E014A8}" srcOrd="1" destOrd="0" parTransId="{0FF441C0-59CF-4D82-9049-476B9D6DB457}" sibTransId="{1FB546CE-E964-43FA-AF5A-1F16C9CE60FC}"/>
    <dgm:cxn modelId="{64995EAC-AD82-4D6D-BE15-DD131CC72248}" type="presOf" srcId="{77251856-3879-47B5-9FCB-C435EFFAF999}" destId="{D50BAD34-9AFB-4C26-A3E1-E5235D1ABCDD}" srcOrd="0" destOrd="0" presId="urn:microsoft.com/office/officeart/2005/8/layout/orgChart1"/>
    <dgm:cxn modelId="{FA1E79D4-6263-4FCC-97EF-A2D18DCA2E26}" srcId="{97D31911-9FE4-4323-9BDF-F29AF8B304AA}" destId="{31517F16-5574-45AC-B7C0-0728EC00E01F}" srcOrd="0" destOrd="0" parTransId="{5180B98D-DD0D-4AEA-96BE-4F6D140201D1}" sibTransId="{B480D3FF-B546-4282-B62E-6FC6A6CCC024}"/>
    <dgm:cxn modelId="{2C95AA25-04A5-48FD-A7BA-796E2E8EDB21}" type="presOf" srcId="{4BB8AFF7-DB9F-435E-BE46-BA375A216137}" destId="{5FEAC38E-D94F-482E-8102-B712279F499C}" srcOrd="0" destOrd="0" presId="urn:microsoft.com/office/officeart/2005/8/layout/orgChart1"/>
    <dgm:cxn modelId="{1B8CD18E-CBE9-4CBE-B2E7-22E1B4176EAC}" type="presOf" srcId="{97D31911-9FE4-4323-9BDF-F29AF8B304AA}" destId="{AC6AA0CE-A3E4-4F14-89A4-AA928CAB9B16}" srcOrd="1" destOrd="0" presId="urn:microsoft.com/office/officeart/2005/8/layout/orgChart1"/>
    <dgm:cxn modelId="{941C00DF-19EB-47F0-A532-07E7F6644893}" srcId="{D867F441-E909-4572-ACFD-20A869E014A8}" destId="{032BBB47-A5BA-479C-9E9C-56922C0AB5A2}" srcOrd="0" destOrd="0" parTransId="{53536D49-0714-4EEA-AD4F-27506CBE1A42}" sibTransId="{FBF837B3-77AF-4043-A4EC-7FAB8F79CDEF}"/>
    <dgm:cxn modelId="{4CDF7ED9-7602-4C0D-9EE3-9A164E936F7E}" type="presOf" srcId="{A9B42DFF-E142-4E2E-9A80-A44FF94C8657}" destId="{AD38D7C3-C95F-4410-8A88-BF3C06D304DE}" srcOrd="0" destOrd="0" presId="urn:microsoft.com/office/officeart/2005/8/layout/orgChart1"/>
    <dgm:cxn modelId="{2BD30560-6D3A-4632-BE1A-438CCCBF0F3B}" type="presOf" srcId="{AB115C65-19B3-44E6-919E-A8B1644A5531}" destId="{8CD2BC4C-CA9D-44DF-A20D-787BC3EEBFE7}" srcOrd="1" destOrd="0" presId="urn:microsoft.com/office/officeart/2005/8/layout/orgChart1"/>
    <dgm:cxn modelId="{136E1D65-CEF6-4498-B571-A20E99FF99EA}" type="presOf" srcId="{31517F16-5574-45AC-B7C0-0728EC00E01F}" destId="{3B643ED2-EBB6-4D01-A61C-6430AA72539C}" srcOrd="0" destOrd="0" presId="urn:microsoft.com/office/officeart/2005/8/layout/orgChart1"/>
    <dgm:cxn modelId="{E6AE133A-8546-4547-AC77-2111E9F8A904}" type="presOf" srcId="{032BBB47-A5BA-479C-9E9C-56922C0AB5A2}" destId="{7F588293-9B6E-4D59-9C2C-33859BEFB6E3}" srcOrd="1" destOrd="0" presId="urn:microsoft.com/office/officeart/2005/8/layout/orgChart1"/>
    <dgm:cxn modelId="{E32F397B-6EC6-4546-AA56-5E59F573676B}" srcId="{A9B42DFF-E142-4E2E-9A80-A44FF94C8657}" destId="{8119A660-1066-47B7-9154-A082D196C39F}" srcOrd="0" destOrd="0" parTransId="{2447D2C9-86AA-429A-84C0-AA6219A3F4BE}" sibTransId="{CAF2A50B-73A2-4FF7-AA96-854E08B6FC23}"/>
    <dgm:cxn modelId="{3C1D99EB-ED67-45E7-897D-2027F4E9BF92}" type="presOf" srcId="{5180B98D-DD0D-4AEA-96BE-4F6D140201D1}" destId="{5D083BF1-8060-47CF-ADC6-1FEF72DB4E41}" srcOrd="0" destOrd="0" presId="urn:microsoft.com/office/officeart/2005/8/layout/orgChart1"/>
    <dgm:cxn modelId="{856F2D07-8C38-452B-85C1-B5F533B83158}" type="presOf" srcId="{4BB8AFF7-DB9F-435E-BE46-BA375A216137}" destId="{9D9FBF6C-04C1-405A-806B-7ABB3B389CA0}" srcOrd="1" destOrd="0" presId="urn:microsoft.com/office/officeart/2005/8/layout/orgChart1"/>
    <dgm:cxn modelId="{0D1EE348-1539-4108-8432-1B09F4273D93}" type="presOf" srcId="{A8C66731-9BA2-4993-B8B2-ED619236D88B}" destId="{9BA592F5-1718-460D-8A82-DDC65A7E4106}" srcOrd="0" destOrd="0" presId="urn:microsoft.com/office/officeart/2005/8/layout/orgChart1"/>
    <dgm:cxn modelId="{E4747D28-2A6E-4270-A1A1-70E7EE177F50}" type="presOf" srcId="{771060ED-EF3F-48C5-AA09-CCC316277C93}" destId="{55987716-3689-4047-9398-228FD4AF2456}" srcOrd="0" destOrd="0" presId="urn:microsoft.com/office/officeart/2005/8/layout/orgChart1"/>
    <dgm:cxn modelId="{6236E7B4-0F88-4940-B3B4-74A300BBF27C}" type="presOf" srcId="{75288AAB-5EA2-4282-9F63-9104967F0378}" destId="{BEBEDFC6-F6C4-4A27-8669-A9D83E1154A9}" srcOrd="1" destOrd="0" presId="urn:microsoft.com/office/officeart/2005/8/layout/orgChart1"/>
    <dgm:cxn modelId="{3668EB9A-9B3C-4026-A276-4BDE92532A16}" type="presOf" srcId="{53536D49-0714-4EEA-AD4F-27506CBE1A42}" destId="{B962F441-FFE9-47A4-949B-5C99731A02D2}" srcOrd="0" destOrd="0" presId="urn:microsoft.com/office/officeart/2005/8/layout/orgChart1"/>
    <dgm:cxn modelId="{4A0C4912-A895-444D-8DAF-01FF33EF11BD}" type="presOf" srcId="{DBA57797-7501-4571-AA1D-2462378D794F}" destId="{9A88ED31-4483-4A92-A3E1-B18DFF8C501B}" srcOrd="0" destOrd="0" presId="urn:microsoft.com/office/officeart/2005/8/layout/orgChart1"/>
    <dgm:cxn modelId="{04E99A21-284C-4161-832A-B32EC230239F}" type="presOf" srcId="{43FBF5E3-ED79-4B1E-A293-1C84644CDF86}" destId="{E153255F-9AF3-461D-9531-01CAA422F0C8}" srcOrd="0" destOrd="0" presId="urn:microsoft.com/office/officeart/2005/8/layout/orgChart1"/>
    <dgm:cxn modelId="{98F3A8EA-F3F8-436B-9396-398DBC953BB8}" type="presOf" srcId="{8119A660-1066-47B7-9154-A082D196C39F}" destId="{347A5386-EE24-45BB-990A-2327D1B594DF}" srcOrd="1" destOrd="0" presId="urn:microsoft.com/office/officeart/2005/8/layout/orgChart1"/>
    <dgm:cxn modelId="{CFB46EB9-2122-4A3F-B719-16189B001489}" type="presOf" srcId="{032BBB47-A5BA-479C-9E9C-56922C0AB5A2}" destId="{3C59C46A-49D7-41F1-BAE0-33B7A6C4A0C3}" srcOrd="0" destOrd="0" presId="urn:microsoft.com/office/officeart/2005/8/layout/orgChart1"/>
    <dgm:cxn modelId="{BD0588C1-EC38-44A7-9DA6-2B72C6665DD4}" type="presParOf" srcId="{AD38D7C3-C95F-4410-8A88-BF3C06D304DE}" destId="{90002605-F2AF-4CD7-89BF-8915DE8C8BBE}" srcOrd="0" destOrd="0" presId="urn:microsoft.com/office/officeart/2005/8/layout/orgChart1"/>
    <dgm:cxn modelId="{09C31FAE-0430-4099-B736-A6B83E1D37D1}" type="presParOf" srcId="{90002605-F2AF-4CD7-89BF-8915DE8C8BBE}" destId="{68F5C518-9277-4B10-A689-41F06460DB69}" srcOrd="0" destOrd="0" presId="urn:microsoft.com/office/officeart/2005/8/layout/orgChart1"/>
    <dgm:cxn modelId="{16339F32-87D8-4212-ACB0-1C1DB109F397}" type="presParOf" srcId="{68F5C518-9277-4B10-A689-41F06460DB69}" destId="{994D8748-72B5-49D8-A9BF-11E6E0B1C3D4}" srcOrd="0" destOrd="0" presId="urn:microsoft.com/office/officeart/2005/8/layout/orgChart1"/>
    <dgm:cxn modelId="{75A539B4-A2B9-4511-87DB-5B25C39C86CD}" type="presParOf" srcId="{68F5C518-9277-4B10-A689-41F06460DB69}" destId="{347A5386-EE24-45BB-990A-2327D1B594DF}" srcOrd="1" destOrd="0" presId="urn:microsoft.com/office/officeart/2005/8/layout/orgChart1"/>
    <dgm:cxn modelId="{A3DC60A9-1378-41F4-A9C0-94F15F989BA4}" type="presParOf" srcId="{90002605-F2AF-4CD7-89BF-8915DE8C8BBE}" destId="{5956261C-0B57-4590-8EA0-79F5F9CD3950}" srcOrd="1" destOrd="0" presId="urn:microsoft.com/office/officeart/2005/8/layout/orgChart1"/>
    <dgm:cxn modelId="{C3F47730-CE57-4CF3-8B71-FFB950366005}" type="presParOf" srcId="{5956261C-0B57-4590-8EA0-79F5F9CD3950}" destId="{A906D9C9-3DD8-4CBD-B92B-4CA9A488DABA}" srcOrd="0" destOrd="0" presId="urn:microsoft.com/office/officeart/2005/8/layout/orgChart1"/>
    <dgm:cxn modelId="{E9CB8283-567D-49B0-AA41-D4F74EA9AEC1}" type="presParOf" srcId="{5956261C-0B57-4590-8EA0-79F5F9CD3950}" destId="{6150BE84-E291-4716-B4F6-F87F16D397D6}" srcOrd="1" destOrd="0" presId="urn:microsoft.com/office/officeart/2005/8/layout/orgChart1"/>
    <dgm:cxn modelId="{4F92BB9A-46C4-48B1-95C7-D463998343B5}" type="presParOf" srcId="{6150BE84-E291-4716-B4F6-F87F16D397D6}" destId="{70548639-9913-4FED-8E73-3F660850CEFA}" srcOrd="0" destOrd="0" presId="urn:microsoft.com/office/officeart/2005/8/layout/orgChart1"/>
    <dgm:cxn modelId="{2D267821-4073-40EA-89A8-941252C76463}" type="presParOf" srcId="{70548639-9913-4FED-8E73-3F660850CEFA}" destId="{5FEAC38E-D94F-482E-8102-B712279F499C}" srcOrd="0" destOrd="0" presId="urn:microsoft.com/office/officeart/2005/8/layout/orgChart1"/>
    <dgm:cxn modelId="{1C0B990A-4560-4EDB-A2AE-95BC15017616}" type="presParOf" srcId="{70548639-9913-4FED-8E73-3F660850CEFA}" destId="{9D9FBF6C-04C1-405A-806B-7ABB3B389CA0}" srcOrd="1" destOrd="0" presId="urn:microsoft.com/office/officeart/2005/8/layout/orgChart1"/>
    <dgm:cxn modelId="{4CF75AF0-9DEC-42D8-98B1-704A1DDD8A23}" type="presParOf" srcId="{6150BE84-E291-4716-B4F6-F87F16D397D6}" destId="{397131E7-ED51-4AAE-ABCE-889F89BC814D}" srcOrd="1" destOrd="0" presId="urn:microsoft.com/office/officeart/2005/8/layout/orgChart1"/>
    <dgm:cxn modelId="{02E08A54-1CFA-4635-95F2-A59F56A7AA1A}" type="presParOf" srcId="{397131E7-ED51-4AAE-ABCE-889F89BC814D}" destId="{D7368F53-2B9E-482E-B881-19E011B6F4FF}" srcOrd="0" destOrd="0" presId="urn:microsoft.com/office/officeart/2005/8/layout/orgChart1"/>
    <dgm:cxn modelId="{634E3274-CFCB-49C3-8DF6-CC76C1819421}" type="presParOf" srcId="{397131E7-ED51-4AAE-ABCE-889F89BC814D}" destId="{1B9AB46E-0EFA-4694-BA15-F09F9F5554D8}" srcOrd="1" destOrd="0" presId="urn:microsoft.com/office/officeart/2005/8/layout/orgChart1"/>
    <dgm:cxn modelId="{C8A8FD48-C22B-4B5A-814A-2B63F7A90AFF}" type="presParOf" srcId="{1B9AB46E-0EFA-4694-BA15-F09F9F5554D8}" destId="{1C9258DA-4DCE-477E-83AF-7B3DAB284ACB}" srcOrd="0" destOrd="0" presId="urn:microsoft.com/office/officeart/2005/8/layout/orgChart1"/>
    <dgm:cxn modelId="{7264124D-B746-4693-884F-9A87DA162074}" type="presParOf" srcId="{1C9258DA-4DCE-477E-83AF-7B3DAB284ACB}" destId="{1B709B62-057B-47BE-B12E-A7C33C560AEB}" srcOrd="0" destOrd="0" presId="urn:microsoft.com/office/officeart/2005/8/layout/orgChart1"/>
    <dgm:cxn modelId="{3E726020-4F90-4F26-A8A7-141D1CD969A0}" type="presParOf" srcId="{1C9258DA-4DCE-477E-83AF-7B3DAB284ACB}" destId="{8CD2BC4C-CA9D-44DF-A20D-787BC3EEBFE7}" srcOrd="1" destOrd="0" presId="urn:microsoft.com/office/officeart/2005/8/layout/orgChart1"/>
    <dgm:cxn modelId="{5473499B-5517-47DB-B76E-21BEDA0564E7}" type="presParOf" srcId="{1B9AB46E-0EFA-4694-BA15-F09F9F5554D8}" destId="{A68927D1-B85B-4516-A0F4-D4D268DA02D0}" srcOrd="1" destOrd="0" presId="urn:microsoft.com/office/officeart/2005/8/layout/orgChart1"/>
    <dgm:cxn modelId="{3C6C8622-31AE-456E-86E7-0BB74BD0B337}" type="presParOf" srcId="{1B9AB46E-0EFA-4694-BA15-F09F9F5554D8}" destId="{2A6E8E7A-8317-4C95-982D-B32DFC5CF129}" srcOrd="2" destOrd="0" presId="urn:microsoft.com/office/officeart/2005/8/layout/orgChart1"/>
    <dgm:cxn modelId="{881F5406-983D-44EA-A3B4-B34B4EE865E7}" type="presParOf" srcId="{6150BE84-E291-4716-B4F6-F87F16D397D6}" destId="{5825E165-58A5-4B7E-9EAA-1ED975787D9C}" srcOrd="2" destOrd="0" presId="urn:microsoft.com/office/officeart/2005/8/layout/orgChart1"/>
    <dgm:cxn modelId="{E8275210-3D8D-4C00-8BF2-8DFA4DF1C939}" type="presParOf" srcId="{5956261C-0B57-4590-8EA0-79F5F9CD3950}" destId="{50B31556-181D-4DBA-8016-A8BBEDB133D1}" srcOrd="2" destOrd="0" presId="urn:microsoft.com/office/officeart/2005/8/layout/orgChart1"/>
    <dgm:cxn modelId="{E47D993F-3775-472B-81F4-F6380E08A37E}" type="presParOf" srcId="{5956261C-0B57-4590-8EA0-79F5F9CD3950}" destId="{6FD2192C-DDD2-48D5-AD7F-54E0A39382AC}" srcOrd="3" destOrd="0" presId="urn:microsoft.com/office/officeart/2005/8/layout/orgChart1"/>
    <dgm:cxn modelId="{086464A9-1508-43BC-9C5A-E1A12E9CB10F}" type="presParOf" srcId="{6FD2192C-DDD2-48D5-AD7F-54E0A39382AC}" destId="{3D0660FE-A2F1-4B98-8EC9-72F96411757C}" srcOrd="0" destOrd="0" presId="urn:microsoft.com/office/officeart/2005/8/layout/orgChart1"/>
    <dgm:cxn modelId="{953A9378-0D9D-4933-9F04-58BCBE7E24F7}" type="presParOf" srcId="{3D0660FE-A2F1-4B98-8EC9-72F96411757C}" destId="{0082E1EA-3303-46B2-A8B3-4B1E34750004}" srcOrd="0" destOrd="0" presId="urn:microsoft.com/office/officeart/2005/8/layout/orgChart1"/>
    <dgm:cxn modelId="{F45A3925-DA1E-4E32-AFAE-E76331D57464}" type="presParOf" srcId="{3D0660FE-A2F1-4B98-8EC9-72F96411757C}" destId="{7D2732F5-63FB-4A6B-AC03-52EB53247221}" srcOrd="1" destOrd="0" presId="urn:microsoft.com/office/officeart/2005/8/layout/orgChart1"/>
    <dgm:cxn modelId="{5A461A03-AD0B-4EE6-A88A-801D0DD8E9D6}" type="presParOf" srcId="{6FD2192C-DDD2-48D5-AD7F-54E0A39382AC}" destId="{2ECAB42A-F219-4B32-8427-79435DA76EB4}" srcOrd="1" destOrd="0" presId="urn:microsoft.com/office/officeart/2005/8/layout/orgChart1"/>
    <dgm:cxn modelId="{4FC17310-47CD-4CE1-9BF7-F677005EDCA9}" type="presParOf" srcId="{2ECAB42A-F219-4B32-8427-79435DA76EB4}" destId="{B962F441-FFE9-47A4-949B-5C99731A02D2}" srcOrd="0" destOrd="0" presId="urn:microsoft.com/office/officeart/2005/8/layout/orgChart1"/>
    <dgm:cxn modelId="{156CB3F7-7C63-4B14-A3B6-AC5123C9F985}" type="presParOf" srcId="{2ECAB42A-F219-4B32-8427-79435DA76EB4}" destId="{9D6A8F01-F5A0-45A4-B201-87CD310E86E9}" srcOrd="1" destOrd="0" presId="urn:microsoft.com/office/officeart/2005/8/layout/orgChart1"/>
    <dgm:cxn modelId="{105CFA34-7EE2-4F5C-975A-AC5C1740702E}" type="presParOf" srcId="{9D6A8F01-F5A0-45A4-B201-87CD310E86E9}" destId="{08E2AEC1-87CE-4E6E-B351-051F968F3990}" srcOrd="0" destOrd="0" presId="urn:microsoft.com/office/officeart/2005/8/layout/orgChart1"/>
    <dgm:cxn modelId="{C4A86E5F-E669-4D29-B3AF-E540388FD5EC}" type="presParOf" srcId="{08E2AEC1-87CE-4E6E-B351-051F968F3990}" destId="{3C59C46A-49D7-41F1-BAE0-33B7A6C4A0C3}" srcOrd="0" destOrd="0" presId="urn:microsoft.com/office/officeart/2005/8/layout/orgChart1"/>
    <dgm:cxn modelId="{E46C983A-F452-435D-ACA3-E9B550578785}" type="presParOf" srcId="{08E2AEC1-87CE-4E6E-B351-051F968F3990}" destId="{7F588293-9B6E-4D59-9C2C-33859BEFB6E3}" srcOrd="1" destOrd="0" presId="urn:microsoft.com/office/officeart/2005/8/layout/orgChart1"/>
    <dgm:cxn modelId="{7BF399B9-D1E3-4686-881E-7C88A9CA0D30}" type="presParOf" srcId="{9D6A8F01-F5A0-45A4-B201-87CD310E86E9}" destId="{9C7656E1-B448-45E5-98D0-DA8C8C3E4A94}" srcOrd="1" destOrd="0" presId="urn:microsoft.com/office/officeart/2005/8/layout/orgChart1"/>
    <dgm:cxn modelId="{5FFEFDE8-EFAE-4C3C-B71E-1756E1D218B1}" type="presParOf" srcId="{9D6A8F01-F5A0-45A4-B201-87CD310E86E9}" destId="{EA50F4B1-2030-48C8-9358-5335FCD6A09B}" srcOrd="2" destOrd="0" presId="urn:microsoft.com/office/officeart/2005/8/layout/orgChart1"/>
    <dgm:cxn modelId="{9EF01186-0E89-43E4-89C2-286192067200}" type="presParOf" srcId="{6FD2192C-DDD2-48D5-AD7F-54E0A39382AC}" destId="{E8DB4C29-8B57-4A71-8AD9-7D04E3FC17B6}" srcOrd="2" destOrd="0" presId="urn:microsoft.com/office/officeart/2005/8/layout/orgChart1"/>
    <dgm:cxn modelId="{7983EA43-4735-481A-BC4F-90D83135FBB9}" type="presParOf" srcId="{5956261C-0B57-4590-8EA0-79F5F9CD3950}" destId="{0EB34769-B545-4734-B7E6-41277853B20E}" srcOrd="4" destOrd="0" presId="urn:microsoft.com/office/officeart/2005/8/layout/orgChart1"/>
    <dgm:cxn modelId="{49853640-73AF-4019-A6B8-66300CDA799D}" type="presParOf" srcId="{5956261C-0B57-4590-8EA0-79F5F9CD3950}" destId="{F0A9E94B-3C3C-40A4-83B1-E49BA8FE1C69}" srcOrd="5" destOrd="0" presId="urn:microsoft.com/office/officeart/2005/8/layout/orgChart1"/>
    <dgm:cxn modelId="{244562B7-44D4-4EC6-B0A1-D5C09570F954}" type="presParOf" srcId="{F0A9E94B-3C3C-40A4-83B1-E49BA8FE1C69}" destId="{0C97F49D-B0CB-446F-88B1-57CFB6255AAF}" srcOrd="0" destOrd="0" presId="urn:microsoft.com/office/officeart/2005/8/layout/orgChart1"/>
    <dgm:cxn modelId="{786A6F4C-3782-464E-A406-BF9296458D09}" type="presParOf" srcId="{0C97F49D-B0CB-446F-88B1-57CFB6255AAF}" destId="{D50BAD34-9AFB-4C26-A3E1-E5235D1ABCDD}" srcOrd="0" destOrd="0" presId="urn:microsoft.com/office/officeart/2005/8/layout/orgChart1"/>
    <dgm:cxn modelId="{DBBD5E38-CA37-4745-B67C-06427715B8C5}" type="presParOf" srcId="{0C97F49D-B0CB-446F-88B1-57CFB6255AAF}" destId="{758CF648-6007-489E-95C8-A4FD6FD74ED9}" srcOrd="1" destOrd="0" presId="urn:microsoft.com/office/officeart/2005/8/layout/orgChart1"/>
    <dgm:cxn modelId="{53F598F5-1532-4684-A4F2-D47A70213C1B}" type="presParOf" srcId="{F0A9E94B-3C3C-40A4-83B1-E49BA8FE1C69}" destId="{0DDF51C5-EADA-4CA9-8D31-0483FD681391}" srcOrd="1" destOrd="0" presId="urn:microsoft.com/office/officeart/2005/8/layout/orgChart1"/>
    <dgm:cxn modelId="{7B41ECF4-753E-4849-A67E-1FEAD363810E}" type="presParOf" srcId="{0DDF51C5-EADA-4CA9-8D31-0483FD681391}" destId="{9A88ED31-4483-4A92-A3E1-B18DFF8C501B}" srcOrd="0" destOrd="0" presId="urn:microsoft.com/office/officeart/2005/8/layout/orgChart1"/>
    <dgm:cxn modelId="{0AED6753-3ACF-4D75-B18E-4C1F0BB8DAE8}" type="presParOf" srcId="{0DDF51C5-EADA-4CA9-8D31-0483FD681391}" destId="{24C688CB-D145-4429-901F-7B5ADD602D98}" srcOrd="1" destOrd="0" presId="urn:microsoft.com/office/officeart/2005/8/layout/orgChart1"/>
    <dgm:cxn modelId="{B1D0AC65-0A3E-4FBC-B011-317A212078C0}" type="presParOf" srcId="{24C688CB-D145-4429-901F-7B5ADD602D98}" destId="{7BF13FFF-7FCE-4EBE-89E0-615A4D50CBC9}" srcOrd="0" destOrd="0" presId="urn:microsoft.com/office/officeart/2005/8/layout/orgChart1"/>
    <dgm:cxn modelId="{88D5A6CC-8C57-4061-9726-B5DF7A15CC64}" type="presParOf" srcId="{7BF13FFF-7FCE-4EBE-89E0-615A4D50CBC9}" destId="{B4BFDFDE-8D73-45A7-B4DC-F679BEAE9B2E}" srcOrd="0" destOrd="0" presId="urn:microsoft.com/office/officeart/2005/8/layout/orgChart1"/>
    <dgm:cxn modelId="{59664778-DEF1-494B-ADC9-11C7B1C5D02B}" type="presParOf" srcId="{7BF13FFF-7FCE-4EBE-89E0-615A4D50CBC9}" destId="{BEBEDFC6-F6C4-4A27-8669-A9D83E1154A9}" srcOrd="1" destOrd="0" presId="urn:microsoft.com/office/officeart/2005/8/layout/orgChart1"/>
    <dgm:cxn modelId="{73696489-73C2-4B3C-B7DF-CB776ECF0463}" type="presParOf" srcId="{24C688CB-D145-4429-901F-7B5ADD602D98}" destId="{BB0E60AC-7FC2-4B50-8F54-E1AA38D462F7}" srcOrd="1" destOrd="0" presId="urn:microsoft.com/office/officeart/2005/8/layout/orgChart1"/>
    <dgm:cxn modelId="{54647DF5-D79E-46B0-9786-DF6F8B91826A}" type="presParOf" srcId="{24C688CB-D145-4429-901F-7B5ADD602D98}" destId="{1481F88A-BDFB-44BE-B6D9-66EA4F224636}" srcOrd="2" destOrd="0" presId="urn:microsoft.com/office/officeart/2005/8/layout/orgChart1"/>
    <dgm:cxn modelId="{B7B906FD-E5DB-4810-82D0-58B2C62FFBAA}" type="presParOf" srcId="{F0A9E94B-3C3C-40A4-83B1-E49BA8FE1C69}" destId="{BC160543-9FAD-476C-8C89-8D992B9EEBD0}" srcOrd="2" destOrd="0" presId="urn:microsoft.com/office/officeart/2005/8/layout/orgChart1"/>
    <dgm:cxn modelId="{60F0B5D7-6D9F-4FBE-9663-9F5225D7D265}" type="presParOf" srcId="{5956261C-0B57-4590-8EA0-79F5F9CD3950}" destId="{E153255F-9AF3-461D-9531-01CAA422F0C8}" srcOrd="6" destOrd="0" presId="urn:microsoft.com/office/officeart/2005/8/layout/orgChart1"/>
    <dgm:cxn modelId="{DFD479E8-9E85-462C-87A6-E08F9FC44C5D}" type="presParOf" srcId="{5956261C-0B57-4590-8EA0-79F5F9CD3950}" destId="{6CF3EC8E-7D1A-47E7-8D9E-CE34444404EF}" srcOrd="7" destOrd="0" presId="urn:microsoft.com/office/officeart/2005/8/layout/orgChart1"/>
    <dgm:cxn modelId="{3B311800-E6C2-47CA-9946-5E557630FBA1}" type="presParOf" srcId="{6CF3EC8E-7D1A-47E7-8D9E-CE34444404EF}" destId="{14B8C762-178A-4D58-8E89-374A67F4CC9E}" srcOrd="0" destOrd="0" presId="urn:microsoft.com/office/officeart/2005/8/layout/orgChart1"/>
    <dgm:cxn modelId="{3654B5C8-C173-4A2A-A674-8E0BA7B12339}" type="presParOf" srcId="{14B8C762-178A-4D58-8E89-374A67F4CC9E}" destId="{660F3CFA-C020-4CA7-9453-D07D17FB7421}" srcOrd="0" destOrd="0" presId="urn:microsoft.com/office/officeart/2005/8/layout/orgChart1"/>
    <dgm:cxn modelId="{9B9F79BF-6539-4CF5-BA3B-079643E292EE}" type="presParOf" srcId="{14B8C762-178A-4D58-8E89-374A67F4CC9E}" destId="{AC6AA0CE-A3E4-4F14-89A4-AA928CAB9B16}" srcOrd="1" destOrd="0" presId="urn:microsoft.com/office/officeart/2005/8/layout/orgChart1"/>
    <dgm:cxn modelId="{EDA3844E-80DF-4697-B615-5A2688905E79}" type="presParOf" srcId="{6CF3EC8E-7D1A-47E7-8D9E-CE34444404EF}" destId="{0E2B4C18-BE6D-48E2-BA69-AB2B7218383D}" srcOrd="1" destOrd="0" presId="urn:microsoft.com/office/officeart/2005/8/layout/orgChart1"/>
    <dgm:cxn modelId="{71B1F3FA-A283-47C7-9132-E5B5E98ECBA0}" type="presParOf" srcId="{0E2B4C18-BE6D-48E2-BA69-AB2B7218383D}" destId="{5D083BF1-8060-47CF-ADC6-1FEF72DB4E41}" srcOrd="0" destOrd="0" presId="urn:microsoft.com/office/officeart/2005/8/layout/orgChart1"/>
    <dgm:cxn modelId="{9CE8DFA1-DB1A-4F41-85E2-E63148F2250D}" type="presParOf" srcId="{0E2B4C18-BE6D-48E2-BA69-AB2B7218383D}" destId="{9C5055AA-98BA-4BD3-9996-89131874EF85}" srcOrd="1" destOrd="0" presId="urn:microsoft.com/office/officeart/2005/8/layout/orgChart1"/>
    <dgm:cxn modelId="{674F788A-B21E-47DC-BC69-98126967EFB3}" type="presParOf" srcId="{9C5055AA-98BA-4BD3-9996-89131874EF85}" destId="{74E2AD73-0663-470E-B232-24DD48425C37}" srcOrd="0" destOrd="0" presId="urn:microsoft.com/office/officeart/2005/8/layout/orgChart1"/>
    <dgm:cxn modelId="{D6C9A04F-8109-49E5-ADAB-58B94D4EB86B}" type="presParOf" srcId="{74E2AD73-0663-470E-B232-24DD48425C37}" destId="{3B643ED2-EBB6-4D01-A61C-6430AA72539C}" srcOrd="0" destOrd="0" presId="urn:microsoft.com/office/officeart/2005/8/layout/orgChart1"/>
    <dgm:cxn modelId="{715F2254-1D40-4F88-B360-33490A656EEC}" type="presParOf" srcId="{74E2AD73-0663-470E-B232-24DD48425C37}" destId="{2E62E7BF-AF4C-4214-930F-5549EA1A668B}" srcOrd="1" destOrd="0" presId="urn:microsoft.com/office/officeart/2005/8/layout/orgChart1"/>
    <dgm:cxn modelId="{F590FE28-1AE2-419D-82A1-34AE26F3CD94}" type="presParOf" srcId="{9C5055AA-98BA-4BD3-9996-89131874EF85}" destId="{68804AA2-903D-4884-A698-3E41CCCE9CE8}" srcOrd="1" destOrd="0" presId="urn:microsoft.com/office/officeart/2005/8/layout/orgChart1"/>
    <dgm:cxn modelId="{2EF69198-224C-4891-9D01-D53E40225B6D}" type="presParOf" srcId="{9C5055AA-98BA-4BD3-9996-89131874EF85}" destId="{BE1AEE48-6ABB-47D7-B83C-7B84C4E0E7D2}" srcOrd="2" destOrd="0" presId="urn:microsoft.com/office/officeart/2005/8/layout/orgChart1"/>
    <dgm:cxn modelId="{F1C9710D-A287-45C2-B833-E46C129F83C1}" type="presParOf" srcId="{6CF3EC8E-7D1A-47E7-8D9E-CE34444404EF}" destId="{7C578CE0-7907-43D4-B526-9E977E1B6B4B}" srcOrd="2" destOrd="0" presId="urn:microsoft.com/office/officeart/2005/8/layout/orgChart1"/>
    <dgm:cxn modelId="{78930964-B9F6-43E7-B644-777FC7238E86}" type="presParOf" srcId="{5956261C-0B57-4590-8EA0-79F5F9CD3950}" destId="{FFD7EEFC-E68F-47B1-9F9E-769551010714}" srcOrd="8" destOrd="0" presId="urn:microsoft.com/office/officeart/2005/8/layout/orgChart1"/>
    <dgm:cxn modelId="{86DF398F-ED0F-495F-85E3-B060C03D5C23}" type="presParOf" srcId="{5956261C-0B57-4590-8EA0-79F5F9CD3950}" destId="{BDE23DAC-3CD4-46AB-8E18-EB19CBC30418}" srcOrd="9" destOrd="0" presId="urn:microsoft.com/office/officeart/2005/8/layout/orgChart1"/>
    <dgm:cxn modelId="{B01A81A7-D9FC-4EE2-9769-9725ABC3AB73}" type="presParOf" srcId="{BDE23DAC-3CD4-46AB-8E18-EB19CBC30418}" destId="{49A770DF-1B80-4EE8-8B1D-8252AB4310D2}" srcOrd="0" destOrd="0" presId="urn:microsoft.com/office/officeart/2005/8/layout/orgChart1"/>
    <dgm:cxn modelId="{3BDB7DC9-722C-4A2D-BFF6-172E31FF71AC}" type="presParOf" srcId="{49A770DF-1B80-4EE8-8B1D-8252AB4310D2}" destId="{55987716-3689-4047-9398-228FD4AF2456}" srcOrd="0" destOrd="0" presId="urn:microsoft.com/office/officeart/2005/8/layout/orgChart1"/>
    <dgm:cxn modelId="{24E24FEB-BDB4-44AA-855D-6B764FCD4A6E}" type="presParOf" srcId="{49A770DF-1B80-4EE8-8B1D-8252AB4310D2}" destId="{75955AF7-6566-4A79-B164-FBDDDB969CD4}" srcOrd="1" destOrd="0" presId="urn:microsoft.com/office/officeart/2005/8/layout/orgChart1"/>
    <dgm:cxn modelId="{DD6DF74D-C169-4615-A601-9EA04116FF0B}" type="presParOf" srcId="{BDE23DAC-3CD4-46AB-8E18-EB19CBC30418}" destId="{B0D7850B-DEDE-421A-A45B-F06A37EA7239}" srcOrd="1" destOrd="0" presId="urn:microsoft.com/office/officeart/2005/8/layout/orgChart1"/>
    <dgm:cxn modelId="{EB23D347-2D84-490C-8C23-BBC8B5D330FE}" type="presParOf" srcId="{B0D7850B-DEDE-421A-A45B-F06A37EA7239}" destId="{9BA592F5-1718-460D-8A82-DDC65A7E4106}" srcOrd="0" destOrd="0" presId="urn:microsoft.com/office/officeart/2005/8/layout/orgChart1"/>
    <dgm:cxn modelId="{A3B09783-F96D-419E-A937-A90A39620088}" type="presParOf" srcId="{B0D7850B-DEDE-421A-A45B-F06A37EA7239}" destId="{B68936D9-D69C-4BDD-8D65-E982809A2B54}" srcOrd="1" destOrd="0" presId="urn:microsoft.com/office/officeart/2005/8/layout/orgChart1"/>
    <dgm:cxn modelId="{93DF1AF0-4B8E-4304-B378-20E26F374F65}" type="presParOf" srcId="{B68936D9-D69C-4BDD-8D65-E982809A2B54}" destId="{33267EE3-D5F5-46BC-A283-F105CA3ACF35}" srcOrd="0" destOrd="0" presId="urn:microsoft.com/office/officeart/2005/8/layout/orgChart1"/>
    <dgm:cxn modelId="{4A443F79-92A6-4FB0-970B-51B735406395}" type="presParOf" srcId="{33267EE3-D5F5-46BC-A283-F105CA3ACF35}" destId="{D77015EE-4FF1-4643-BF17-F418EC28A430}" srcOrd="0" destOrd="0" presId="urn:microsoft.com/office/officeart/2005/8/layout/orgChart1"/>
    <dgm:cxn modelId="{8B4D0C87-4DBF-4240-98DD-99275062A81B}" type="presParOf" srcId="{33267EE3-D5F5-46BC-A283-F105CA3ACF35}" destId="{581E0604-4BA6-4198-8129-A9429A5285BD}" srcOrd="1" destOrd="0" presId="urn:microsoft.com/office/officeart/2005/8/layout/orgChart1"/>
    <dgm:cxn modelId="{F8770505-86F1-45D5-A0B8-3BD8E9E084E0}" type="presParOf" srcId="{B68936D9-D69C-4BDD-8D65-E982809A2B54}" destId="{5152B7A8-770F-4B8D-B4F9-B8960689C79A}" srcOrd="1" destOrd="0" presId="urn:microsoft.com/office/officeart/2005/8/layout/orgChart1"/>
    <dgm:cxn modelId="{1A633058-5572-4E64-87FF-8792508C0BF0}" type="presParOf" srcId="{B68936D9-D69C-4BDD-8D65-E982809A2B54}" destId="{D2D8D178-87A4-4A08-B0B8-5797598273CB}" srcOrd="2" destOrd="0" presId="urn:microsoft.com/office/officeart/2005/8/layout/orgChart1"/>
    <dgm:cxn modelId="{6E207B3F-E92C-4CD4-9644-DD198E155E9A}" type="presParOf" srcId="{BDE23DAC-3CD4-46AB-8E18-EB19CBC30418}" destId="{52B36236-7887-4946-958C-9B4A1D4362A2}" srcOrd="2" destOrd="0" presId="urn:microsoft.com/office/officeart/2005/8/layout/orgChart1"/>
    <dgm:cxn modelId="{0AE9AA16-8399-4C8E-B6A3-5E56328E867D}" type="presParOf" srcId="{90002605-F2AF-4CD7-89BF-8915DE8C8BBE}" destId="{48CCED66-CEE3-4BDC-A093-4E60BBA9C63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DEA8F4-41A2-4D76-8266-D128F6A611BA}" type="doc">
      <dgm:prSet loTypeId="urn:microsoft.com/office/officeart/2005/8/layout/orgChart1" loCatId="hierarchy" qsTypeId="urn:microsoft.com/office/officeart/2005/8/quickstyle/simple1" qsCatId="simple" csTypeId="urn:microsoft.com/office/officeart/2005/8/colors/accent1_2" csCatId="accent1"/>
      <dgm:spPr/>
    </dgm:pt>
    <dgm:pt modelId="{4BB898AD-FCC4-417D-8253-3D3893543722}">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Professional Class</a:t>
          </a:r>
        </a:p>
      </dgm:t>
    </dgm:pt>
    <dgm:pt modelId="{F4725824-0522-475E-859F-CA503AA74FCC}" type="parTrans" cxnId="{A54E4203-BF50-4A52-B311-3BBEBD6F669B}">
      <dgm:prSet/>
      <dgm:spPr/>
    </dgm:pt>
    <dgm:pt modelId="{ED8BD68D-9C0A-4A7A-B383-F6E8C35D56FF}" type="sibTrans" cxnId="{A54E4203-BF50-4A52-B311-3BBEBD6F669B}">
      <dgm:prSet/>
      <dgm:spPr/>
    </dgm:pt>
    <dgm:pt modelId="{F9DBBDFC-0E84-4A60-AFD2-65A4765D3728}">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Military</a:t>
          </a:r>
        </a:p>
      </dgm:t>
    </dgm:pt>
    <dgm:pt modelId="{79B3564A-B87B-4DEE-A6DB-01DEF73BAED5}" type="parTrans" cxnId="{E2FB9BC6-396B-44E9-A274-32306B1B1B0E}">
      <dgm:prSet/>
      <dgm:spPr/>
    </dgm:pt>
    <dgm:pt modelId="{A2EF6056-5899-4294-85F5-F30731289D2D}" type="sibTrans" cxnId="{E2FB9BC6-396B-44E9-A274-32306B1B1B0E}">
      <dgm:prSet/>
      <dgm:spPr/>
    </dgm:pt>
    <dgm:pt modelId="{555269AE-A9A4-4F4E-956B-67C708CE0424}">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Knight, Squire, Yeoman</a:t>
          </a:r>
        </a:p>
      </dgm:t>
    </dgm:pt>
    <dgm:pt modelId="{82E14CAA-5868-434C-9FC7-7E556D16763D}" type="parTrans" cxnId="{948CAF12-793E-4652-BFC9-E3F18AC7DED2}">
      <dgm:prSet/>
      <dgm:spPr/>
    </dgm:pt>
    <dgm:pt modelId="{4D88098A-D36B-4197-9107-3D8340E8EEDD}" type="sibTrans" cxnId="{948CAF12-793E-4652-BFC9-E3F18AC7DED2}">
      <dgm:prSet/>
      <dgm:spPr/>
    </dgm:pt>
    <dgm:pt modelId="{C34CB155-E5B2-4008-94B6-E790F66BCFA5}">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Religious</a:t>
          </a:r>
        </a:p>
      </dgm:t>
    </dgm:pt>
    <dgm:pt modelId="{307FD608-3B65-4B46-8941-056EE7EA5E85}" type="parTrans" cxnId="{2ED3B51A-A9BD-42CC-B9EC-08FCB4DBFA48}">
      <dgm:prSet/>
      <dgm:spPr/>
    </dgm:pt>
    <dgm:pt modelId="{1EAA504E-CEC1-48FA-A5F1-BA8BE826940C}" type="sibTrans" cxnId="{2ED3B51A-A9BD-42CC-B9EC-08FCB4DBFA48}">
      <dgm:prSet/>
      <dgm:spPr/>
    </dgm:pt>
    <dgm:pt modelId="{DB8BD39C-D6FE-4FC8-A5EF-B467AF8699F5}">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Nun, 3 Priests, Friar, Parson,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Pardoner, Summoner</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b="0" i="0" u="none" strike="noStrike" cap="none" normalizeH="0" baseline="0" smtClean="0">
            <a:ln>
              <a:noFill/>
            </a:ln>
            <a:solidFill>
              <a:schemeClr val="tx1"/>
            </a:solidFill>
            <a:effectLst/>
            <a:latin typeface="Times New Roman" panose="02020603050405020304" pitchFamily="18" charset="0"/>
          </a:endParaRPr>
        </a:p>
      </dgm:t>
    </dgm:pt>
    <dgm:pt modelId="{993E4C84-59E4-4388-9D03-4541F9D1AE52}" type="parTrans" cxnId="{CC237C23-9FC7-42C8-8D78-EEBDBFF73442}">
      <dgm:prSet/>
      <dgm:spPr/>
    </dgm:pt>
    <dgm:pt modelId="{1EF5D8F3-0F51-43F3-9B47-F5632C3E92E9}" type="sibTrans" cxnId="{CC237C23-9FC7-42C8-8D78-EEBDBFF73442}">
      <dgm:prSet/>
      <dgm:spPr/>
    </dgm:pt>
    <dgm:pt modelId="{F4159D5C-6442-437A-9F36-E105F43963EE}">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Secular</a:t>
          </a:r>
        </a:p>
      </dgm:t>
    </dgm:pt>
    <dgm:pt modelId="{49DFE6E7-1963-4934-BB21-B1EB9F37C59E}" type="parTrans" cxnId="{CD2C5F3C-300C-4A64-9BF2-135F1F45EC40}">
      <dgm:prSet/>
      <dgm:spPr/>
    </dgm:pt>
    <dgm:pt modelId="{0D3C1AA2-2F99-4A64-81A7-9EBBA62BB54E}" type="sibTrans" cxnId="{CD2C5F3C-300C-4A64-9BF2-135F1F45EC40}">
      <dgm:prSet/>
      <dgm:spPr/>
    </dgm:pt>
    <dgm:pt modelId="{675967CE-F7BF-4204-A4E8-A51AB38A4BE7}">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Cleric, Serjeant at Law, Merchant,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Skipper,  Doctor</a:t>
          </a:r>
        </a:p>
      </dgm:t>
    </dgm:pt>
    <dgm:pt modelId="{D4FCC00E-8C14-482D-B78B-E833B9068688}" type="parTrans" cxnId="{9E7DF802-ABE6-4A0D-9057-3C253016BA14}">
      <dgm:prSet/>
      <dgm:spPr/>
    </dgm:pt>
    <dgm:pt modelId="{63E08EAD-4F07-4B4E-861B-308256EED21D}" type="sibTrans" cxnId="{9E7DF802-ABE6-4A0D-9057-3C253016BA14}">
      <dgm:prSet/>
      <dgm:spPr/>
    </dgm:pt>
    <dgm:pt modelId="{2C8B8CB9-FC5F-48CA-8A78-DFDB908D35A9}" type="pres">
      <dgm:prSet presAssocID="{32DEA8F4-41A2-4D76-8266-D128F6A611BA}" presName="hierChild1" presStyleCnt="0">
        <dgm:presLayoutVars>
          <dgm:orgChart val="1"/>
          <dgm:chPref val="1"/>
          <dgm:dir/>
          <dgm:animOne val="branch"/>
          <dgm:animLvl val="lvl"/>
          <dgm:resizeHandles/>
        </dgm:presLayoutVars>
      </dgm:prSet>
      <dgm:spPr/>
    </dgm:pt>
    <dgm:pt modelId="{4DA49920-8D33-4E2B-8082-2B3FF3B4A961}" type="pres">
      <dgm:prSet presAssocID="{4BB898AD-FCC4-417D-8253-3D3893543722}" presName="hierRoot1" presStyleCnt="0">
        <dgm:presLayoutVars>
          <dgm:hierBranch/>
        </dgm:presLayoutVars>
      </dgm:prSet>
      <dgm:spPr/>
    </dgm:pt>
    <dgm:pt modelId="{8B976C57-633F-4DC9-8B29-7FEB20E0FF4F}" type="pres">
      <dgm:prSet presAssocID="{4BB898AD-FCC4-417D-8253-3D3893543722}" presName="rootComposite1" presStyleCnt="0"/>
      <dgm:spPr/>
    </dgm:pt>
    <dgm:pt modelId="{FE90839F-AAEC-4C90-98D5-3BC1EE5A0FB3}" type="pres">
      <dgm:prSet presAssocID="{4BB898AD-FCC4-417D-8253-3D3893543722}" presName="rootText1" presStyleLbl="node0" presStyleIdx="0" presStyleCnt="1">
        <dgm:presLayoutVars>
          <dgm:chPref val="3"/>
        </dgm:presLayoutVars>
      </dgm:prSet>
      <dgm:spPr/>
      <dgm:t>
        <a:bodyPr/>
        <a:lstStyle/>
        <a:p>
          <a:endParaRPr lang="en-US"/>
        </a:p>
      </dgm:t>
    </dgm:pt>
    <dgm:pt modelId="{441CEC10-2FDA-42E2-8F88-C2D2F1F470B2}" type="pres">
      <dgm:prSet presAssocID="{4BB898AD-FCC4-417D-8253-3D3893543722}" presName="rootConnector1" presStyleLbl="node1" presStyleIdx="0" presStyleCnt="0"/>
      <dgm:spPr/>
      <dgm:t>
        <a:bodyPr/>
        <a:lstStyle/>
        <a:p>
          <a:endParaRPr lang="en-US"/>
        </a:p>
      </dgm:t>
    </dgm:pt>
    <dgm:pt modelId="{68E46E9E-6AFB-43A1-8FA8-459F82A1D76B}" type="pres">
      <dgm:prSet presAssocID="{4BB898AD-FCC4-417D-8253-3D3893543722}" presName="hierChild2" presStyleCnt="0"/>
      <dgm:spPr/>
    </dgm:pt>
    <dgm:pt modelId="{DCA8925D-4CE8-42A2-A0FD-2DBE814B57D2}" type="pres">
      <dgm:prSet presAssocID="{79B3564A-B87B-4DEE-A6DB-01DEF73BAED5}" presName="Name35" presStyleLbl="parChTrans1D2" presStyleIdx="0" presStyleCnt="3"/>
      <dgm:spPr/>
    </dgm:pt>
    <dgm:pt modelId="{C45796B0-A5C7-48EF-B13A-BA57C0E13B7C}" type="pres">
      <dgm:prSet presAssocID="{F9DBBDFC-0E84-4A60-AFD2-65A4765D3728}" presName="hierRoot2" presStyleCnt="0">
        <dgm:presLayoutVars>
          <dgm:hierBranch/>
        </dgm:presLayoutVars>
      </dgm:prSet>
      <dgm:spPr/>
    </dgm:pt>
    <dgm:pt modelId="{45E215AB-3E30-4430-95F2-27BC72A37B4D}" type="pres">
      <dgm:prSet presAssocID="{F9DBBDFC-0E84-4A60-AFD2-65A4765D3728}" presName="rootComposite" presStyleCnt="0"/>
      <dgm:spPr/>
    </dgm:pt>
    <dgm:pt modelId="{544FABBD-682E-4330-B567-1519E2230EFD}" type="pres">
      <dgm:prSet presAssocID="{F9DBBDFC-0E84-4A60-AFD2-65A4765D3728}" presName="rootText" presStyleLbl="node2" presStyleIdx="0" presStyleCnt="3">
        <dgm:presLayoutVars>
          <dgm:chPref val="3"/>
        </dgm:presLayoutVars>
      </dgm:prSet>
      <dgm:spPr/>
      <dgm:t>
        <a:bodyPr/>
        <a:lstStyle/>
        <a:p>
          <a:endParaRPr lang="en-US"/>
        </a:p>
      </dgm:t>
    </dgm:pt>
    <dgm:pt modelId="{372655FD-3CCD-4DAB-B06A-8118796434C5}" type="pres">
      <dgm:prSet presAssocID="{F9DBBDFC-0E84-4A60-AFD2-65A4765D3728}" presName="rootConnector" presStyleLbl="node2" presStyleIdx="0" presStyleCnt="3"/>
      <dgm:spPr/>
      <dgm:t>
        <a:bodyPr/>
        <a:lstStyle/>
        <a:p>
          <a:endParaRPr lang="en-US"/>
        </a:p>
      </dgm:t>
    </dgm:pt>
    <dgm:pt modelId="{1B0DA4BC-B24E-4C77-8B56-81B2038CF2F2}" type="pres">
      <dgm:prSet presAssocID="{F9DBBDFC-0E84-4A60-AFD2-65A4765D3728}" presName="hierChild4" presStyleCnt="0"/>
      <dgm:spPr/>
    </dgm:pt>
    <dgm:pt modelId="{D9F77AFA-791F-4C2A-A6F7-D75AD04E5166}" type="pres">
      <dgm:prSet presAssocID="{82E14CAA-5868-434C-9FC7-7E556D16763D}" presName="Name35" presStyleLbl="parChTrans1D3" presStyleIdx="0" presStyleCnt="3"/>
      <dgm:spPr/>
    </dgm:pt>
    <dgm:pt modelId="{F6EB7443-9343-4152-87FE-871CE4270F03}" type="pres">
      <dgm:prSet presAssocID="{555269AE-A9A4-4F4E-956B-67C708CE0424}" presName="hierRoot2" presStyleCnt="0">
        <dgm:presLayoutVars>
          <dgm:hierBranch val="r"/>
        </dgm:presLayoutVars>
      </dgm:prSet>
      <dgm:spPr/>
    </dgm:pt>
    <dgm:pt modelId="{A98B36BC-7EF1-4208-93D9-BC17DA3CC7AC}" type="pres">
      <dgm:prSet presAssocID="{555269AE-A9A4-4F4E-956B-67C708CE0424}" presName="rootComposite" presStyleCnt="0"/>
      <dgm:spPr/>
    </dgm:pt>
    <dgm:pt modelId="{4B48C64B-B19B-458D-BF61-052D517A9D79}" type="pres">
      <dgm:prSet presAssocID="{555269AE-A9A4-4F4E-956B-67C708CE0424}" presName="rootText" presStyleLbl="node3" presStyleIdx="0" presStyleCnt="3">
        <dgm:presLayoutVars>
          <dgm:chPref val="3"/>
        </dgm:presLayoutVars>
      </dgm:prSet>
      <dgm:spPr/>
      <dgm:t>
        <a:bodyPr/>
        <a:lstStyle/>
        <a:p>
          <a:endParaRPr lang="en-US"/>
        </a:p>
      </dgm:t>
    </dgm:pt>
    <dgm:pt modelId="{2326B5C4-9D90-474C-97BE-44DDA439EB18}" type="pres">
      <dgm:prSet presAssocID="{555269AE-A9A4-4F4E-956B-67C708CE0424}" presName="rootConnector" presStyleLbl="node3" presStyleIdx="0" presStyleCnt="3"/>
      <dgm:spPr/>
      <dgm:t>
        <a:bodyPr/>
        <a:lstStyle/>
        <a:p>
          <a:endParaRPr lang="en-US"/>
        </a:p>
      </dgm:t>
    </dgm:pt>
    <dgm:pt modelId="{0C5D47D4-149A-43FD-84B9-0B60522D7EF4}" type="pres">
      <dgm:prSet presAssocID="{555269AE-A9A4-4F4E-956B-67C708CE0424}" presName="hierChild4" presStyleCnt="0"/>
      <dgm:spPr/>
    </dgm:pt>
    <dgm:pt modelId="{5199F48A-0EBD-44E1-B748-715160724A92}" type="pres">
      <dgm:prSet presAssocID="{555269AE-A9A4-4F4E-956B-67C708CE0424}" presName="hierChild5" presStyleCnt="0"/>
      <dgm:spPr/>
    </dgm:pt>
    <dgm:pt modelId="{1FEDF82C-C48C-49CB-B5BA-DC35B7EEDAF6}" type="pres">
      <dgm:prSet presAssocID="{F9DBBDFC-0E84-4A60-AFD2-65A4765D3728}" presName="hierChild5" presStyleCnt="0"/>
      <dgm:spPr/>
    </dgm:pt>
    <dgm:pt modelId="{C5A32341-E1FD-48AC-88D4-C0EFC22537FD}" type="pres">
      <dgm:prSet presAssocID="{307FD608-3B65-4B46-8941-056EE7EA5E85}" presName="Name35" presStyleLbl="parChTrans1D2" presStyleIdx="1" presStyleCnt="3"/>
      <dgm:spPr/>
    </dgm:pt>
    <dgm:pt modelId="{FFEDF490-7336-4F54-9387-808092FBFB70}" type="pres">
      <dgm:prSet presAssocID="{C34CB155-E5B2-4008-94B6-E790F66BCFA5}" presName="hierRoot2" presStyleCnt="0">
        <dgm:presLayoutVars>
          <dgm:hierBranch/>
        </dgm:presLayoutVars>
      </dgm:prSet>
      <dgm:spPr/>
    </dgm:pt>
    <dgm:pt modelId="{03F322D6-22DD-42F5-92B2-58C8F6D43FE6}" type="pres">
      <dgm:prSet presAssocID="{C34CB155-E5B2-4008-94B6-E790F66BCFA5}" presName="rootComposite" presStyleCnt="0"/>
      <dgm:spPr/>
    </dgm:pt>
    <dgm:pt modelId="{1203FB48-B4B9-466F-A81F-93E01B58D820}" type="pres">
      <dgm:prSet presAssocID="{C34CB155-E5B2-4008-94B6-E790F66BCFA5}" presName="rootText" presStyleLbl="node2" presStyleIdx="1" presStyleCnt="3">
        <dgm:presLayoutVars>
          <dgm:chPref val="3"/>
        </dgm:presLayoutVars>
      </dgm:prSet>
      <dgm:spPr/>
      <dgm:t>
        <a:bodyPr/>
        <a:lstStyle/>
        <a:p>
          <a:endParaRPr lang="en-US"/>
        </a:p>
      </dgm:t>
    </dgm:pt>
    <dgm:pt modelId="{C04F07E6-7ADC-4BA6-8F77-1054D5E0C066}" type="pres">
      <dgm:prSet presAssocID="{C34CB155-E5B2-4008-94B6-E790F66BCFA5}" presName="rootConnector" presStyleLbl="node2" presStyleIdx="1" presStyleCnt="3"/>
      <dgm:spPr/>
      <dgm:t>
        <a:bodyPr/>
        <a:lstStyle/>
        <a:p>
          <a:endParaRPr lang="en-US"/>
        </a:p>
      </dgm:t>
    </dgm:pt>
    <dgm:pt modelId="{DD0B05FE-21C8-4F31-A40A-D4486185937D}" type="pres">
      <dgm:prSet presAssocID="{C34CB155-E5B2-4008-94B6-E790F66BCFA5}" presName="hierChild4" presStyleCnt="0"/>
      <dgm:spPr/>
    </dgm:pt>
    <dgm:pt modelId="{9C56A093-D7F9-4430-80BF-350A7B68931A}" type="pres">
      <dgm:prSet presAssocID="{993E4C84-59E4-4388-9D03-4541F9D1AE52}" presName="Name35" presStyleLbl="parChTrans1D3" presStyleIdx="1" presStyleCnt="3"/>
      <dgm:spPr/>
    </dgm:pt>
    <dgm:pt modelId="{66639DA4-AF4D-4A05-BB91-422A02405A5A}" type="pres">
      <dgm:prSet presAssocID="{DB8BD39C-D6FE-4FC8-A5EF-B467AF8699F5}" presName="hierRoot2" presStyleCnt="0">
        <dgm:presLayoutVars>
          <dgm:hierBranch val="r"/>
        </dgm:presLayoutVars>
      </dgm:prSet>
      <dgm:spPr/>
    </dgm:pt>
    <dgm:pt modelId="{EB63E666-E079-4C5A-9FF2-C4BF34D5D34B}" type="pres">
      <dgm:prSet presAssocID="{DB8BD39C-D6FE-4FC8-A5EF-B467AF8699F5}" presName="rootComposite" presStyleCnt="0"/>
      <dgm:spPr/>
    </dgm:pt>
    <dgm:pt modelId="{15C4E538-EF76-410D-92A7-539D8044BF2C}" type="pres">
      <dgm:prSet presAssocID="{DB8BD39C-D6FE-4FC8-A5EF-B467AF8699F5}" presName="rootText" presStyleLbl="node3" presStyleIdx="1" presStyleCnt="3">
        <dgm:presLayoutVars>
          <dgm:chPref val="3"/>
        </dgm:presLayoutVars>
      </dgm:prSet>
      <dgm:spPr/>
      <dgm:t>
        <a:bodyPr/>
        <a:lstStyle/>
        <a:p>
          <a:endParaRPr lang="en-US"/>
        </a:p>
      </dgm:t>
    </dgm:pt>
    <dgm:pt modelId="{72C9117F-387C-4F2F-9D57-4833BF87CEBD}" type="pres">
      <dgm:prSet presAssocID="{DB8BD39C-D6FE-4FC8-A5EF-B467AF8699F5}" presName="rootConnector" presStyleLbl="node3" presStyleIdx="1" presStyleCnt="3"/>
      <dgm:spPr/>
      <dgm:t>
        <a:bodyPr/>
        <a:lstStyle/>
        <a:p>
          <a:endParaRPr lang="en-US"/>
        </a:p>
      </dgm:t>
    </dgm:pt>
    <dgm:pt modelId="{47215337-B4F5-45BD-8851-76473220CA1E}" type="pres">
      <dgm:prSet presAssocID="{DB8BD39C-D6FE-4FC8-A5EF-B467AF8699F5}" presName="hierChild4" presStyleCnt="0"/>
      <dgm:spPr/>
    </dgm:pt>
    <dgm:pt modelId="{AFAA55A4-2683-49E3-8940-FD8A5472C2FB}" type="pres">
      <dgm:prSet presAssocID="{DB8BD39C-D6FE-4FC8-A5EF-B467AF8699F5}" presName="hierChild5" presStyleCnt="0"/>
      <dgm:spPr/>
    </dgm:pt>
    <dgm:pt modelId="{ABFFE21A-A194-47E8-9FD8-783CE2432CF8}" type="pres">
      <dgm:prSet presAssocID="{C34CB155-E5B2-4008-94B6-E790F66BCFA5}" presName="hierChild5" presStyleCnt="0"/>
      <dgm:spPr/>
    </dgm:pt>
    <dgm:pt modelId="{ECF46329-EFB3-4889-A22B-436632136C3E}" type="pres">
      <dgm:prSet presAssocID="{49DFE6E7-1963-4934-BB21-B1EB9F37C59E}" presName="Name35" presStyleLbl="parChTrans1D2" presStyleIdx="2" presStyleCnt="3"/>
      <dgm:spPr/>
    </dgm:pt>
    <dgm:pt modelId="{1BFAEAD6-32E5-410A-AA15-5C4217A19951}" type="pres">
      <dgm:prSet presAssocID="{F4159D5C-6442-437A-9F36-E105F43963EE}" presName="hierRoot2" presStyleCnt="0">
        <dgm:presLayoutVars>
          <dgm:hierBranch/>
        </dgm:presLayoutVars>
      </dgm:prSet>
      <dgm:spPr/>
    </dgm:pt>
    <dgm:pt modelId="{F7356EE1-32D8-4284-A74A-A4604ACE1806}" type="pres">
      <dgm:prSet presAssocID="{F4159D5C-6442-437A-9F36-E105F43963EE}" presName="rootComposite" presStyleCnt="0"/>
      <dgm:spPr/>
    </dgm:pt>
    <dgm:pt modelId="{A5479F52-B3AA-482C-9BD0-551ED5399823}" type="pres">
      <dgm:prSet presAssocID="{F4159D5C-6442-437A-9F36-E105F43963EE}" presName="rootText" presStyleLbl="node2" presStyleIdx="2" presStyleCnt="3">
        <dgm:presLayoutVars>
          <dgm:chPref val="3"/>
        </dgm:presLayoutVars>
      </dgm:prSet>
      <dgm:spPr/>
      <dgm:t>
        <a:bodyPr/>
        <a:lstStyle/>
        <a:p>
          <a:endParaRPr lang="en-US"/>
        </a:p>
      </dgm:t>
    </dgm:pt>
    <dgm:pt modelId="{FFFCA548-8AA5-4E92-AEE8-FBFDDCBEE5B2}" type="pres">
      <dgm:prSet presAssocID="{F4159D5C-6442-437A-9F36-E105F43963EE}" presName="rootConnector" presStyleLbl="node2" presStyleIdx="2" presStyleCnt="3"/>
      <dgm:spPr/>
      <dgm:t>
        <a:bodyPr/>
        <a:lstStyle/>
        <a:p>
          <a:endParaRPr lang="en-US"/>
        </a:p>
      </dgm:t>
    </dgm:pt>
    <dgm:pt modelId="{2C22415A-B762-496A-B3C1-3CFF7521E29B}" type="pres">
      <dgm:prSet presAssocID="{F4159D5C-6442-437A-9F36-E105F43963EE}" presName="hierChild4" presStyleCnt="0"/>
      <dgm:spPr/>
    </dgm:pt>
    <dgm:pt modelId="{4CD103E7-DEF5-4C78-BCA8-D793DD0E1803}" type="pres">
      <dgm:prSet presAssocID="{D4FCC00E-8C14-482D-B78B-E833B9068688}" presName="Name35" presStyleLbl="parChTrans1D3" presStyleIdx="2" presStyleCnt="3"/>
      <dgm:spPr/>
    </dgm:pt>
    <dgm:pt modelId="{9745B864-2F40-41A9-BDFA-B37B35D7DC0C}" type="pres">
      <dgm:prSet presAssocID="{675967CE-F7BF-4204-A4E8-A51AB38A4BE7}" presName="hierRoot2" presStyleCnt="0">
        <dgm:presLayoutVars>
          <dgm:hierBranch val="r"/>
        </dgm:presLayoutVars>
      </dgm:prSet>
      <dgm:spPr/>
    </dgm:pt>
    <dgm:pt modelId="{C4F4018C-744E-4D88-9C4F-5591846FB916}" type="pres">
      <dgm:prSet presAssocID="{675967CE-F7BF-4204-A4E8-A51AB38A4BE7}" presName="rootComposite" presStyleCnt="0"/>
      <dgm:spPr/>
    </dgm:pt>
    <dgm:pt modelId="{53E8CD96-D15E-4DEC-A728-A27C3DD2A454}" type="pres">
      <dgm:prSet presAssocID="{675967CE-F7BF-4204-A4E8-A51AB38A4BE7}" presName="rootText" presStyleLbl="node3" presStyleIdx="2" presStyleCnt="3">
        <dgm:presLayoutVars>
          <dgm:chPref val="3"/>
        </dgm:presLayoutVars>
      </dgm:prSet>
      <dgm:spPr/>
      <dgm:t>
        <a:bodyPr/>
        <a:lstStyle/>
        <a:p>
          <a:endParaRPr lang="en-US"/>
        </a:p>
      </dgm:t>
    </dgm:pt>
    <dgm:pt modelId="{D38AE8D2-E8EC-440D-9D4C-A6BABE1CC7BD}" type="pres">
      <dgm:prSet presAssocID="{675967CE-F7BF-4204-A4E8-A51AB38A4BE7}" presName="rootConnector" presStyleLbl="node3" presStyleIdx="2" presStyleCnt="3"/>
      <dgm:spPr/>
      <dgm:t>
        <a:bodyPr/>
        <a:lstStyle/>
        <a:p>
          <a:endParaRPr lang="en-US"/>
        </a:p>
      </dgm:t>
    </dgm:pt>
    <dgm:pt modelId="{0549C5A9-4789-495D-9F03-3E8247CBD67E}" type="pres">
      <dgm:prSet presAssocID="{675967CE-F7BF-4204-A4E8-A51AB38A4BE7}" presName="hierChild4" presStyleCnt="0"/>
      <dgm:spPr/>
    </dgm:pt>
    <dgm:pt modelId="{306A83A6-7E4E-4E81-B59B-69F7C9334FF2}" type="pres">
      <dgm:prSet presAssocID="{675967CE-F7BF-4204-A4E8-A51AB38A4BE7}" presName="hierChild5" presStyleCnt="0"/>
      <dgm:spPr/>
    </dgm:pt>
    <dgm:pt modelId="{2D8ED93F-DA08-4B43-8C47-0F8B15836BBF}" type="pres">
      <dgm:prSet presAssocID="{F4159D5C-6442-437A-9F36-E105F43963EE}" presName="hierChild5" presStyleCnt="0"/>
      <dgm:spPr/>
    </dgm:pt>
    <dgm:pt modelId="{71BCAB00-43EE-40BE-B7A4-571AE94231C1}" type="pres">
      <dgm:prSet presAssocID="{4BB898AD-FCC4-417D-8253-3D3893543722}" presName="hierChild3" presStyleCnt="0"/>
      <dgm:spPr/>
    </dgm:pt>
  </dgm:ptLst>
  <dgm:cxnLst>
    <dgm:cxn modelId="{E2FB9BC6-396B-44E9-A274-32306B1B1B0E}" srcId="{4BB898AD-FCC4-417D-8253-3D3893543722}" destId="{F9DBBDFC-0E84-4A60-AFD2-65A4765D3728}" srcOrd="0" destOrd="0" parTransId="{79B3564A-B87B-4DEE-A6DB-01DEF73BAED5}" sibTransId="{A2EF6056-5899-4294-85F5-F30731289D2D}"/>
    <dgm:cxn modelId="{49E85353-77A3-4111-B955-155624E2C165}" type="presOf" srcId="{32DEA8F4-41A2-4D76-8266-D128F6A611BA}" destId="{2C8B8CB9-FC5F-48CA-8A78-DFDB908D35A9}" srcOrd="0" destOrd="0" presId="urn:microsoft.com/office/officeart/2005/8/layout/orgChart1"/>
    <dgm:cxn modelId="{34078121-606C-4EC6-A58A-7D24342544A4}" type="presOf" srcId="{F9DBBDFC-0E84-4A60-AFD2-65A4765D3728}" destId="{544FABBD-682E-4330-B567-1519E2230EFD}" srcOrd="0" destOrd="0" presId="urn:microsoft.com/office/officeart/2005/8/layout/orgChart1"/>
    <dgm:cxn modelId="{79D70A3E-7C7E-4186-B395-85A3CEAE0CDB}" type="presOf" srcId="{D4FCC00E-8C14-482D-B78B-E833B9068688}" destId="{4CD103E7-DEF5-4C78-BCA8-D793DD0E1803}" srcOrd="0" destOrd="0" presId="urn:microsoft.com/office/officeart/2005/8/layout/orgChart1"/>
    <dgm:cxn modelId="{B2BC62CA-38A5-4C02-BF1E-44EA34995386}" type="presOf" srcId="{C34CB155-E5B2-4008-94B6-E790F66BCFA5}" destId="{C04F07E6-7ADC-4BA6-8F77-1054D5E0C066}" srcOrd="1" destOrd="0" presId="urn:microsoft.com/office/officeart/2005/8/layout/orgChart1"/>
    <dgm:cxn modelId="{83F672C1-4D30-4A7B-9E5A-FB8D689BE8E8}" type="presOf" srcId="{F9DBBDFC-0E84-4A60-AFD2-65A4765D3728}" destId="{372655FD-3CCD-4DAB-B06A-8118796434C5}" srcOrd="1" destOrd="0" presId="urn:microsoft.com/office/officeart/2005/8/layout/orgChart1"/>
    <dgm:cxn modelId="{FD75211C-551E-4A52-BC5A-50A788872F97}" type="presOf" srcId="{79B3564A-B87B-4DEE-A6DB-01DEF73BAED5}" destId="{DCA8925D-4CE8-42A2-A0FD-2DBE814B57D2}" srcOrd="0" destOrd="0" presId="urn:microsoft.com/office/officeart/2005/8/layout/orgChart1"/>
    <dgm:cxn modelId="{CD4BA31F-5FA0-4E0D-8C57-B202C479714A}" type="presOf" srcId="{DB8BD39C-D6FE-4FC8-A5EF-B467AF8699F5}" destId="{15C4E538-EF76-410D-92A7-539D8044BF2C}" srcOrd="0" destOrd="0" presId="urn:microsoft.com/office/officeart/2005/8/layout/orgChart1"/>
    <dgm:cxn modelId="{0EB38981-EF2A-4136-91DD-879591D2DCAD}" type="presOf" srcId="{555269AE-A9A4-4F4E-956B-67C708CE0424}" destId="{4B48C64B-B19B-458D-BF61-052D517A9D79}" srcOrd="0" destOrd="0" presId="urn:microsoft.com/office/officeart/2005/8/layout/orgChart1"/>
    <dgm:cxn modelId="{323EB693-D471-4DBD-85F7-773AD1BD32D0}" type="presOf" srcId="{675967CE-F7BF-4204-A4E8-A51AB38A4BE7}" destId="{D38AE8D2-E8EC-440D-9D4C-A6BABE1CC7BD}" srcOrd="1" destOrd="0" presId="urn:microsoft.com/office/officeart/2005/8/layout/orgChart1"/>
    <dgm:cxn modelId="{CC237C23-9FC7-42C8-8D78-EEBDBFF73442}" srcId="{C34CB155-E5B2-4008-94B6-E790F66BCFA5}" destId="{DB8BD39C-D6FE-4FC8-A5EF-B467AF8699F5}" srcOrd="0" destOrd="0" parTransId="{993E4C84-59E4-4388-9D03-4541F9D1AE52}" sibTransId="{1EF5D8F3-0F51-43F3-9B47-F5632C3E92E9}"/>
    <dgm:cxn modelId="{030EC71A-83EB-4026-B5AF-3265D376E782}" type="presOf" srcId="{82E14CAA-5868-434C-9FC7-7E556D16763D}" destId="{D9F77AFA-791F-4C2A-A6F7-D75AD04E5166}" srcOrd="0" destOrd="0" presId="urn:microsoft.com/office/officeart/2005/8/layout/orgChart1"/>
    <dgm:cxn modelId="{F4570D10-03F2-440B-8B91-44C0CA3AA0B4}" type="presOf" srcId="{4BB898AD-FCC4-417D-8253-3D3893543722}" destId="{441CEC10-2FDA-42E2-8F88-C2D2F1F470B2}" srcOrd="1" destOrd="0" presId="urn:microsoft.com/office/officeart/2005/8/layout/orgChart1"/>
    <dgm:cxn modelId="{FD2D5431-A23A-4D1A-A11C-9610D9741464}" type="presOf" srcId="{F4159D5C-6442-437A-9F36-E105F43963EE}" destId="{A5479F52-B3AA-482C-9BD0-551ED5399823}" srcOrd="0" destOrd="0" presId="urn:microsoft.com/office/officeart/2005/8/layout/orgChart1"/>
    <dgm:cxn modelId="{948CAF12-793E-4652-BFC9-E3F18AC7DED2}" srcId="{F9DBBDFC-0E84-4A60-AFD2-65A4765D3728}" destId="{555269AE-A9A4-4F4E-956B-67C708CE0424}" srcOrd="0" destOrd="0" parTransId="{82E14CAA-5868-434C-9FC7-7E556D16763D}" sibTransId="{4D88098A-D36B-4197-9107-3D8340E8EEDD}"/>
    <dgm:cxn modelId="{CD2C5F3C-300C-4A64-9BF2-135F1F45EC40}" srcId="{4BB898AD-FCC4-417D-8253-3D3893543722}" destId="{F4159D5C-6442-437A-9F36-E105F43963EE}" srcOrd="2" destOrd="0" parTransId="{49DFE6E7-1963-4934-BB21-B1EB9F37C59E}" sibTransId="{0D3C1AA2-2F99-4A64-81A7-9EBBA62BB54E}"/>
    <dgm:cxn modelId="{EEB3EE2F-D10D-49E7-932B-18246885AD8D}" type="presOf" srcId="{C34CB155-E5B2-4008-94B6-E790F66BCFA5}" destId="{1203FB48-B4B9-466F-A81F-93E01B58D820}" srcOrd="0" destOrd="0" presId="urn:microsoft.com/office/officeart/2005/8/layout/orgChart1"/>
    <dgm:cxn modelId="{A54E4203-BF50-4A52-B311-3BBEBD6F669B}" srcId="{32DEA8F4-41A2-4D76-8266-D128F6A611BA}" destId="{4BB898AD-FCC4-417D-8253-3D3893543722}" srcOrd="0" destOrd="0" parTransId="{F4725824-0522-475E-859F-CA503AA74FCC}" sibTransId="{ED8BD68D-9C0A-4A7A-B383-F6E8C35D56FF}"/>
    <dgm:cxn modelId="{DF09D5F5-C2C9-4DD5-B361-3AA096CB7B4E}" type="presOf" srcId="{307FD608-3B65-4B46-8941-056EE7EA5E85}" destId="{C5A32341-E1FD-48AC-88D4-C0EFC22537FD}" srcOrd="0" destOrd="0" presId="urn:microsoft.com/office/officeart/2005/8/layout/orgChart1"/>
    <dgm:cxn modelId="{027DA67C-636F-40DE-A478-63A91214776D}" type="presOf" srcId="{993E4C84-59E4-4388-9D03-4541F9D1AE52}" destId="{9C56A093-D7F9-4430-80BF-350A7B68931A}" srcOrd="0" destOrd="0" presId="urn:microsoft.com/office/officeart/2005/8/layout/orgChart1"/>
    <dgm:cxn modelId="{9E7DF802-ABE6-4A0D-9057-3C253016BA14}" srcId="{F4159D5C-6442-437A-9F36-E105F43963EE}" destId="{675967CE-F7BF-4204-A4E8-A51AB38A4BE7}" srcOrd="0" destOrd="0" parTransId="{D4FCC00E-8C14-482D-B78B-E833B9068688}" sibTransId="{63E08EAD-4F07-4B4E-861B-308256EED21D}"/>
    <dgm:cxn modelId="{A37AEDFB-BF6C-45F9-BE12-58B0E9A426D7}" type="presOf" srcId="{DB8BD39C-D6FE-4FC8-A5EF-B467AF8699F5}" destId="{72C9117F-387C-4F2F-9D57-4833BF87CEBD}" srcOrd="1" destOrd="0" presId="urn:microsoft.com/office/officeart/2005/8/layout/orgChart1"/>
    <dgm:cxn modelId="{9D981603-0EC4-496B-B0BA-2BA60B60852A}" type="presOf" srcId="{F4159D5C-6442-437A-9F36-E105F43963EE}" destId="{FFFCA548-8AA5-4E92-AEE8-FBFDDCBEE5B2}" srcOrd="1" destOrd="0" presId="urn:microsoft.com/office/officeart/2005/8/layout/orgChart1"/>
    <dgm:cxn modelId="{26075AAF-A243-42E9-BA96-6222BC33D9B5}" type="presOf" srcId="{49DFE6E7-1963-4934-BB21-B1EB9F37C59E}" destId="{ECF46329-EFB3-4889-A22B-436632136C3E}" srcOrd="0" destOrd="0" presId="urn:microsoft.com/office/officeart/2005/8/layout/orgChart1"/>
    <dgm:cxn modelId="{51E3ABAB-ED54-40E0-8E39-6316C2BAE622}" type="presOf" srcId="{675967CE-F7BF-4204-A4E8-A51AB38A4BE7}" destId="{53E8CD96-D15E-4DEC-A728-A27C3DD2A454}" srcOrd="0" destOrd="0" presId="urn:microsoft.com/office/officeart/2005/8/layout/orgChart1"/>
    <dgm:cxn modelId="{26BFE2E1-FEE5-444C-B611-7EF74FDB2D11}" type="presOf" srcId="{555269AE-A9A4-4F4E-956B-67C708CE0424}" destId="{2326B5C4-9D90-474C-97BE-44DDA439EB18}" srcOrd="1" destOrd="0" presId="urn:microsoft.com/office/officeart/2005/8/layout/orgChart1"/>
    <dgm:cxn modelId="{B5ADD7F9-1246-4184-991C-81C8D558EDE4}" type="presOf" srcId="{4BB898AD-FCC4-417D-8253-3D3893543722}" destId="{FE90839F-AAEC-4C90-98D5-3BC1EE5A0FB3}" srcOrd="0" destOrd="0" presId="urn:microsoft.com/office/officeart/2005/8/layout/orgChart1"/>
    <dgm:cxn modelId="{2ED3B51A-A9BD-42CC-B9EC-08FCB4DBFA48}" srcId="{4BB898AD-FCC4-417D-8253-3D3893543722}" destId="{C34CB155-E5B2-4008-94B6-E790F66BCFA5}" srcOrd="1" destOrd="0" parTransId="{307FD608-3B65-4B46-8941-056EE7EA5E85}" sibTransId="{1EAA504E-CEC1-48FA-A5F1-BA8BE826940C}"/>
    <dgm:cxn modelId="{69542FA2-712D-4D77-868E-3D7042731062}" type="presParOf" srcId="{2C8B8CB9-FC5F-48CA-8A78-DFDB908D35A9}" destId="{4DA49920-8D33-4E2B-8082-2B3FF3B4A961}" srcOrd="0" destOrd="0" presId="urn:microsoft.com/office/officeart/2005/8/layout/orgChart1"/>
    <dgm:cxn modelId="{A6C3C0F3-32F5-4299-8D38-C93C042E0C35}" type="presParOf" srcId="{4DA49920-8D33-4E2B-8082-2B3FF3B4A961}" destId="{8B976C57-633F-4DC9-8B29-7FEB20E0FF4F}" srcOrd="0" destOrd="0" presId="urn:microsoft.com/office/officeart/2005/8/layout/orgChart1"/>
    <dgm:cxn modelId="{056C1A36-02AB-4B0D-8D08-2CBC563B47DC}" type="presParOf" srcId="{8B976C57-633F-4DC9-8B29-7FEB20E0FF4F}" destId="{FE90839F-AAEC-4C90-98D5-3BC1EE5A0FB3}" srcOrd="0" destOrd="0" presId="urn:microsoft.com/office/officeart/2005/8/layout/orgChart1"/>
    <dgm:cxn modelId="{52759FAA-6BF0-4DA1-9320-29B348BA25F8}" type="presParOf" srcId="{8B976C57-633F-4DC9-8B29-7FEB20E0FF4F}" destId="{441CEC10-2FDA-42E2-8F88-C2D2F1F470B2}" srcOrd="1" destOrd="0" presId="urn:microsoft.com/office/officeart/2005/8/layout/orgChart1"/>
    <dgm:cxn modelId="{0775218A-4152-411A-AEE6-232A5B755415}" type="presParOf" srcId="{4DA49920-8D33-4E2B-8082-2B3FF3B4A961}" destId="{68E46E9E-6AFB-43A1-8FA8-459F82A1D76B}" srcOrd="1" destOrd="0" presId="urn:microsoft.com/office/officeart/2005/8/layout/orgChart1"/>
    <dgm:cxn modelId="{638C3376-67FD-4ECD-B783-63ADB0A5E3F4}" type="presParOf" srcId="{68E46E9E-6AFB-43A1-8FA8-459F82A1D76B}" destId="{DCA8925D-4CE8-42A2-A0FD-2DBE814B57D2}" srcOrd="0" destOrd="0" presId="urn:microsoft.com/office/officeart/2005/8/layout/orgChart1"/>
    <dgm:cxn modelId="{A9D7AAD7-C1BC-48B0-92B3-2749BDCE0906}" type="presParOf" srcId="{68E46E9E-6AFB-43A1-8FA8-459F82A1D76B}" destId="{C45796B0-A5C7-48EF-B13A-BA57C0E13B7C}" srcOrd="1" destOrd="0" presId="urn:microsoft.com/office/officeart/2005/8/layout/orgChart1"/>
    <dgm:cxn modelId="{C79A02AA-263D-451A-B039-9CC10AAFE6F6}" type="presParOf" srcId="{C45796B0-A5C7-48EF-B13A-BA57C0E13B7C}" destId="{45E215AB-3E30-4430-95F2-27BC72A37B4D}" srcOrd="0" destOrd="0" presId="urn:microsoft.com/office/officeart/2005/8/layout/orgChart1"/>
    <dgm:cxn modelId="{9627D0F7-81C1-43FE-909C-FE314C99EE9E}" type="presParOf" srcId="{45E215AB-3E30-4430-95F2-27BC72A37B4D}" destId="{544FABBD-682E-4330-B567-1519E2230EFD}" srcOrd="0" destOrd="0" presId="urn:microsoft.com/office/officeart/2005/8/layout/orgChart1"/>
    <dgm:cxn modelId="{CF3104EA-BCA5-4335-8D12-F41A41772C2E}" type="presParOf" srcId="{45E215AB-3E30-4430-95F2-27BC72A37B4D}" destId="{372655FD-3CCD-4DAB-B06A-8118796434C5}" srcOrd="1" destOrd="0" presId="urn:microsoft.com/office/officeart/2005/8/layout/orgChart1"/>
    <dgm:cxn modelId="{ACB9F2FC-9E35-4B82-AD2E-6ACEE2524C94}" type="presParOf" srcId="{C45796B0-A5C7-48EF-B13A-BA57C0E13B7C}" destId="{1B0DA4BC-B24E-4C77-8B56-81B2038CF2F2}" srcOrd="1" destOrd="0" presId="urn:microsoft.com/office/officeart/2005/8/layout/orgChart1"/>
    <dgm:cxn modelId="{B8030FFC-42C3-4D40-9336-C77F90DBF6BC}" type="presParOf" srcId="{1B0DA4BC-B24E-4C77-8B56-81B2038CF2F2}" destId="{D9F77AFA-791F-4C2A-A6F7-D75AD04E5166}" srcOrd="0" destOrd="0" presId="urn:microsoft.com/office/officeart/2005/8/layout/orgChart1"/>
    <dgm:cxn modelId="{6720C7F2-5B65-4FB4-983B-DE252A498658}" type="presParOf" srcId="{1B0DA4BC-B24E-4C77-8B56-81B2038CF2F2}" destId="{F6EB7443-9343-4152-87FE-871CE4270F03}" srcOrd="1" destOrd="0" presId="urn:microsoft.com/office/officeart/2005/8/layout/orgChart1"/>
    <dgm:cxn modelId="{C52BC05C-1E09-4E39-B2BB-1094936ABEC7}" type="presParOf" srcId="{F6EB7443-9343-4152-87FE-871CE4270F03}" destId="{A98B36BC-7EF1-4208-93D9-BC17DA3CC7AC}" srcOrd="0" destOrd="0" presId="urn:microsoft.com/office/officeart/2005/8/layout/orgChart1"/>
    <dgm:cxn modelId="{8DAA1880-38D3-4A73-B177-94BF60BF7723}" type="presParOf" srcId="{A98B36BC-7EF1-4208-93D9-BC17DA3CC7AC}" destId="{4B48C64B-B19B-458D-BF61-052D517A9D79}" srcOrd="0" destOrd="0" presId="urn:microsoft.com/office/officeart/2005/8/layout/orgChart1"/>
    <dgm:cxn modelId="{EA7BF489-C2EE-4B4E-93ED-4D1E847CF15B}" type="presParOf" srcId="{A98B36BC-7EF1-4208-93D9-BC17DA3CC7AC}" destId="{2326B5C4-9D90-474C-97BE-44DDA439EB18}" srcOrd="1" destOrd="0" presId="urn:microsoft.com/office/officeart/2005/8/layout/orgChart1"/>
    <dgm:cxn modelId="{D01853DF-6135-44DA-A3F3-53FD7E3FE59A}" type="presParOf" srcId="{F6EB7443-9343-4152-87FE-871CE4270F03}" destId="{0C5D47D4-149A-43FD-84B9-0B60522D7EF4}" srcOrd="1" destOrd="0" presId="urn:microsoft.com/office/officeart/2005/8/layout/orgChart1"/>
    <dgm:cxn modelId="{9B472472-55BC-4B20-B9BD-1C6FD01A66B1}" type="presParOf" srcId="{F6EB7443-9343-4152-87FE-871CE4270F03}" destId="{5199F48A-0EBD-44E1-B748-715160724A92}" srcOrd="2" destOrd="0" presId="urn:microsoft.com/office/officeart/2005/8/layout/orgChart1"/>
    <dgm:cxn modelId="{60193E72-BA97-4BD5-90BA-5296750244C3}" type="presParOf" srcId="{C45796B0-A5C7-48EF-B13A-BA57C0E13B7C}" destId="{1FEDF82C-C48C-49CB-B5BA-DC35B7EEDAF6}" srcOrd="2" destOrd="0" presId="urn:microsoft.com/office/officeart/2005/8/layout/orgChart1"/>
    <dgm:cxn modelId="{058A982F-40A8-4A5D-8C19-CEB8EB2A0EF8}" type="presParOf" srcId="{68E46E9E-6AFB-43A1-8FA8-459F82A1D76B}" destId="{C5A32341-E1FD-48AC-88D4-C0EFC22537FD}" srcOrd="2" destOrd="0" presId="urn:microsoft.com/office/officeart/2005/8/layout/orgChart1"/>
    <dgm:cxn modelId="{7A988C2B-674A-4641-8497-0A863E35BF18}" type="presParOf" srcId="{68E46E9E-6AFB-43A1-8FA8-459F82A1D76B}" destId="{FFEDF490-7336-4F54-9387-808092FBFB70}" srcOrd="3" destOrd="0" presId="urn:microsoft.com/office/officeart/2005/8/layout/orgChart1"/>
    <dgm:cxn modelId="{795ADCCB-B507-4BE0-99C1-ACF272545AC8}" type="presParOf" srcId="{FFEDF490-7336-4F54-9387-808092FBFB70}" destId="{03F322D6-22DD-42F5-92B2-58C8F6D43FE6}" srcOrd="0" destOrd="0" presId="urn:microsoft.com/office/officeart/2005/8/layout/orgChart1"/>
    <dgm:cxn modelId="{32173968-5804-42B8-9EC2-221B8563BFA2}" type="presParOf" srcId="{03F322D6-22DD-42F5-92B2-58C8F6D43FE6}" destId="{1203FB48-B4B9-466F-A81F-93E01B58D820}" srcOrd="0" destOrd="0" presId="urn:microsoft.com/office/officeart/2005/8/layout/orgChart1"/>
    <dgm:cxn modelId="{DA6D1CA3-ECCF-40F8-9C85-C16D45A7134B}" type="presParOf" srcId="{03F322D6-22DD-42F5-92B2-58C8F6D43FE6}" destId="{C04F07E6-7ADC-4BA6-8F77-1054D5E0C066}" srcOrd="1" destOrd="0" presId="urn:microsoft.com/office/officeart/2005/8/layout/orgChart1"/>
    <dgm:cxn modelId="{982EB6C5-2E23-433A-81A2-78BDE7855CF6}" type="presParOf" srcId="{FFEDF490-7336-4F54-9387-808092FBFB70}" destId="{DD0B05FE-21C8-4F31-A40A-D4486185937D}" srcOrd="1" destOrd="0" presId="urn:microsoft.com/office/officeart/2005/8/layout/orgChart1"/>
    <dgm:cxn modelId="{A0B97A48-D5E9-41B4-9C94-5AAE72A83850}" type="presParOf" srcId="{DD0B05FE-21C8-4F31-A40A-D4486185937D}" destId="{9C56A093-D7F9-4430-80BF-350A7B68931A}" srcOrd="0" destOrd="0" presId="urn:microsoft.com/office/officeart/2005/8/layout/orgChart1"/>
    <dgm:cxn modelId="{A405FA57-A661-4D54-A1F7-C5EEE29A320E}" type="presParOf" srcId="{DD0B05FE-21C8-4F31-A40A-D4486185937D}" destId="{66639DA4-AF4D-4A05-BB91-422A02405A5A}" srcOrd="1" destOrd="0" presId="urn:microsoft.com/office/officeart/2005/8/layout/orgChart1"/>
    <dgm:cxn modelId="{F004CD09-31D1-4E45-9FAD-A44CBDCA4386}" type="presParOf" srcId="{66639DA4-AF4D-4A05-BB91-422A02405A5A}" destId="{EB63E666-E079-4C5A-9FF2-C4BF34D5D34B}" srcOrd="0" destOrd="0" presId="urn:microsoft.com/office/officeart/2005/8/layout/orgChart1"/>
    <dgm:cxn modelId="{79B91BBE-75B8-4452-BD91-5059F03E1A33}" type="presParOf" srcId="{EB63E666-E079-4C5A-9FF2-C4BF34D5D34B}" destId="{15C4E538-EF76-410D-92A7-539D8044BF2C}" srcOrd="0" destOrd="0" presId="urn:microsoft.com/office/officeart/2005/8/layout/orgChart1"/>
    <dgm:cxn modelId="{C0581393-2F5F-4243-906B-D59CAC0CCFB7}" type="presParOf" srcId="{EB63E666-E079-4C5A-9FF2-C4BF34D5D34B}" destId="{72C9117F-387C-4F2F-9D57-4833BF87CEBD}" srcOrd="1" destOrd="0" presId="urn:microsoft.com/office/officeart/2005/8/layout/orgChart1"/>
    <dgm:cxn modelId="{31FFD72B-8DA8-4757-A76E-4589DC64CD65}" type="presParOf" srcId="{66639DA4-AF4D-4A05-BB91-422A02405A5A}" destId="{47215337-B4F5-45BD-8851-76473220CA1E}" srcOrd="1" destOrd="0" presId="urn:microsoft.com/office/officeart/2005/8/layout/orgChart1"/>
    <dgm:cxn modelId="{F77ABD09-AAC0-42DB-A557-6036532A997B}" type="presParOf" srcId="{66639DA4-AF4D-4A05-BB91-422A02405A5A}" destId="{AFAA55A4-2683-49E3-8940-FD8A5472C2FB}" srcOrd="2" destOrd="0" presId="urn:microsoft.com/office/officeart/2005/8/layout/orgChart1"/>
    <dgm:cxn modelId="{3EC57B7C-B96B-4EF1-AE26-F0A80C340356}" type="presParOf" srcId="{FFEDF490-7336-4F54-9387-808092FBFB70}" destId="{ABFFE21A-A194-47E8-9FD8-783CE2432CF8}" srcOrd="2" destOrd="0" presId="urn:microsoft.com/office/officeart/2005/8/layout/orgChart1"/>
    <dgm:cxn modelId="{043817A7-8537-46E9-8ED0-4C878934A04D}" type="presParOf" srcId="{68E46E9E-6AFB-43A1-8FA8-459F82A1D76B}" destId="{ECF46329-EFB3-4889-A22B-436632136C3E}" srcOrd="4" destOrd="0" presId="urn:microsoft.com/office/officeart/2005/8/layout/orgChart1"/>
    <dgm:cxn modelId="{636FA3C5-3FE0-461F-AC79-AC77AEC19B57}" type="presParOf" srcId="{68E46E9E-6AFB-43A1-8FA8-459F82A1D76B}" destId="{1BFAEAD6-32E5-410A-AA15-5C4217A19951}" srcOrd="5" destOrd="0" presId="urn:microsoft.com/office/officeart/2005/8/layout/orgChart1"/>
    <dgm:cxn modelId="{11C07B46-8659-4940-973F-F0F904FD0B15}" type="presParOf" srcId="{1BFAEAD6-32E5-410A-AA15-5C4217A19951}" destId="{F7356EE1-32D8-4284-A74A-A4604ACE1806}" srcOrd="0" destOrd="0" presId="urn:microsoft.com/office/officeart/2005/8/layout/orgChart1"/>
    <dgm:cxn modelId="{BD01C69A-EFAC-426E-9113-0D47527F2634}" type="presParOf" srcId="{F7356EE1-32D8-4284-A74A-A4604ACE1806}" destId="{A5479F52-B3AA-482C-9BD0-551ED5399823}" srcOrd="0" destOrd="0" presId="urn:microsoft.com/office/officeart/2005/8/layout/orgChart1"/>
    <dgm:cxn modelId="{136A1089-B0DF-4CF2-9979-D8ED47EAE137}" type="presParOf" srcId="{F7356EE1-32D8-4284-A74A-A4604ACE1806}" destId="{FFFCA548-8AA5-4E92-AEE8-FBFDDCBEE5B2}" srcOrd="1" destOrd="0" presId="urn:microsoft.com/office/officeart/2005/8/layout/orgChart1"/>
    <dgm:cxn modelId="{881B29B8-2333-4450-BB50-CBEDB4AF56E0}" type="presParOf" srcId="{1BFAEAD6-32E5-410A-AA15-5C4217A19951}" destId="{2C22415A-B762-496A-B3C1-3CFF7521E29B}" srcOrd="1" destOrd="0" presId="urn:microsoft.com/office/officeart/2005/8/layout/orgChart1"/>
    <dgm:cxn modelId="{8464C1FA-AC1E-41B2-ABB8-EAFF5B23A200}" type="presParOf" srcId="{2C22415A-B762-496A-B3C1-3CFF7521E29B}" destId="{4CD103E7-DEF5-4C78-BCA8-D793DD0E1803}" srcOrd="0" destOrd="0" presId="urn:microsoft.com/office/officeart/2005/8/layout/orgChart1"/>
    <dgm:cxn modelId="{7694045D-D532-46B1-832F-96A63EDA2404}" type="presParOf" srcId="{2C22415A-B762-496A-B3C1-3CFF7521E29B}" destId="{9745B864-2F40-41A9-BDFA-B37B35D7DC0C}" srcOrd="1" destOrd="0" presId="urn:microsoft.com/office/officeart/2005/8/layout/orgChart1"/>
    <dgm:cxn modelId="{05AE1685-CDEA-4951-A087-246A17F6D3EF}" type="presParOf" srcId="{9745B864-2F40-41A9-BDFA-B37B35D7DC0C}" destId="{C4F4018C-744E-4D88-9C4F-5591846FB916}" srcOrd="0" destOrd="0" presId="urn:microsoft.com/office/officeart/2005/8/layout/orgChart1"/>
    <dgm:cxn modelId="{C54CAF85-A47B-42EA-95A2-688784DD0A2D}" type="presParOf" srcId="{C4F4018C-744E-4D88-9C4F-5591846FB916}" destId="{53E8CD96-D15E-4DEC-A728-A27C3DD2A454}" srcOrd="0" destOrd="0" presId="urn:microsoft.com/office/officeart/2005/8/layout/orgChart1"/>
    <dgm:cxn modelId="{5A544B4D-4C05-4E2C-8808-FFB4B8E42FE7}" type="presParOf" srcId="{C4F4018C-744E-4D88-9C4F-5591846FB916}" destId="{D38AE8D2-E8EC-440D-9D4C-A6BABE1CC7BD}" srcOrd="1" destOrd="0" presId="urn:microsoft.com/office/officeart/2005/8/layout/orgChart1"/>
    <dgm:cxn modelId="{08CB4B07-B4AE-48DE-91D5-CFC6828DC4D0}" type="presParOf" srcId="{9745B864-2F40-41A9-BDFA-B37B35D7DC0C}" destId="{0549C5A9-4789-495D-9F03-3E8247CBD67E}" srcOrd="1" destOrd="0" presId="urn:microsoft.com/office/officeart/2005/8/layout/orgChart1"/>
    <dgm:cxn modelId="{767031BB-F095-4503-B903-0FB625F7001C}" type="presParOf" srcId="{9745B864-2F40-41A9-BDFA-B37B35D7DC0C}" destId="{306A83A6-7E4E-4E81-B59B-69F7C9334FF2}" srcOrd="2" destOrd="0" presId="urn:microsoft.com/office/officeart/2005/8/layout/orgChart1"/>
    <dgm:cxn modelId="{965438BA-91A2-4C5D-B50A-AF59B26AFBA6}" type="presParOf" srcId="{1BFAEAD6-32E5-410A-AA15-5C4217A19951}" destId="{2D8ED93F-DA08-4B43-8C47-0F8B15836BBF}" srcOrd="2" destOrd="0" presId="urn:microsoft.com/office/officeart/2005/8/layout/orgChart1"/>
    <dgm:cxn modelId="{2A451C95-0C2C-4895-AEE7-6F61A8DFE626}" type="presParOf" srcId="{4DA49920-8D33-4E2B-8082-2B3FF3B4A961}" destId="{71BCAB00-43EE-40BE-B7A4-571AE94231C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E51C8A-D83E-4B66-85AC-B85804A43AF1}" type="doc">
      <dgm:prSet loTypeId="urn:microsoft.com/office/officeart/2005/8/layout/orgChart1" loCatId="hierarchy" qsTypeId="urn:microsoft.com/office/officeart/2005/8/quickstyle/simple1" qsCatId="simple" csTypeId="urn:microsoft.com/office/officeart/2005/8/colors/accent1_2" csCatId="accent1"/>
      <dgm:spPr/>
    </dgm:pt>
    <dgm:pt modelId="{8EA164A2-3C3E-4642-A982-E53723AB832A}">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Upper Class</a:t>
          </a:r>
        </a:p>
      </dgm:t>
    </dgm:pt>
    <dgm:pt modelId="{CDD4BA0A-0241-4088-ACE5-8C41BE5682CB}" type="parTrans" cxnId="{4B44FF0E-0540-4E4D-ABB2-987D3C10AF39}">
      <dgm:prSet/>
      <dgm:spPr/>
    </dgm:pt>
    <dgm:pt modelId="{AD181D1B-1E80-4935-9D0A-6454DC2F4EEC}" type="sibTrans" cxnId="{4B44FF0E-0540-4E4D-ABB2-987D3C10AF39}">
      <dgm:prSet/>
      <dgm:spPr/>
    </dgm:pt>
    <dgm:pt modelId="{6076B0A6-B17C-4B4F-B7AB-46E41F1B9CD6}">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Wife of Bath</a:t>
          </a:r>
        </a:p>
      </dgm:t>
    </dgm:pt>
    <dgm:pt modelId="{D3AA7532-9AF8-475D-9E56-295E2CCA7A77}" type="parTrans" cxnId="{159EC7EC-1E9E-4029-A69B-33F6C444F8E1}">
      <dgm:prSet/>
      <dgm:spPr/>
    </dgm:pt>
    <dgm:pt modelId="{647592A7-5CBD-4219-85CC-7ACFEFC96DF4}" type="sibTrans" cxnId="{159EC7EC-1E9E-4029-A69B-33F6C444F8E1}">
      <dgm:prSet/>
      <dgm:spPr/>
    </dgm:pt>
    <dgm:pt modelId="{5913BEF0-A57C-4503-A2DA-182FBFD2DDB9}">
      <dgm:prSet/>
      <dgm:spPr/>
      <dgm:t>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b="0" i="0" u="none" strike="noStrike" cap="none" normalizeH="0" baseline="0" smtClean="0">
              <a:ln>
                <a:noFill/>
              </a:ln>
              <a:solidFill>
                <a:schemeClr val="tx1"/>
              </a:solidFill>
              <a:effectLst/>
              <a:latin typeface="Times New Roman" panose="02020603050405020304" pitchFamily="18" charset="0"/>
            </a:rPr>
            <a:t>Franklin</a:t>
          </a:r>
        </a:p>
      </dgm:t>
    </dgm:pt>
    <dgm:pt modelId="{889F9AFF-8BF8-4E71-A81A-89BAB141E576}" type="parTrans" cxnId="{0FF2E0B5-13FB-4AA1-A904-FCAF06E1C774}">
      <dgm:prSet/>
      <dgm:spPr/>
    </dgm:pt>
    <dgm:pt modelId="{1CF67A42-3E97-421C-810E-670A0524E470}" type="sibTrans" cxnId="{0FF2E0B5-13FB-4AA1-A904-FCAF06E1C774}">
      <dgm:prSet/>
      <dgm:spPr/>
    </dgm:pt>
    <dgm:pt modelId="{16E8F944-3DDA-4D33-BD91-9B5FB162B4FF}" type="pres">
      <dgm:prSet presAssocID="{8EE51C8A-D83E-4B66-85AC-B85804A43AF1}" presName="hierChild1" presStyleCnt="0">
        <dgm:presLayoutVars>
          <dgm:orgChart val="1"/>
          <dgm:chPref val="1"/>
          <dgm:dir/>
          <dgm:animOne val="branch"/>
          <dgm:animLvl val="lvl"/>
          <dgm:resizeHandles/>
        </dgm:presLayoutVars>
      </dgm:prSet>
      <dgm:spPr/>
    </dgm:pt>
    <dgm:pt modelId="{A975DB6D-ECAD-4BC4-8CA0-06EEC5C6FE9D}" type="pres">
      <dgm:prSet presAssocID="{8EA164A2-3C3E-4642-A982-E53723AB832A}" presName="hierRoot1" presStyleCnt="0">
        <dgm:presLayoutVars>
          <dgm:hierBranch/>
        </dgm:presLayoutVars>
      </dgm:prSet>
      <dgm:spPr/>
    </dgm:pt>
    <dgm:pt modelId="{9E19B27E-34E2-4BDF-AF8F-5C8A978CCF15}" type="pres">
      <dgm:prSet presAssocID="{8EA164A2-3C3E-4642-A982-E53723AB832A}" presName="rootComposite1" presStyleCnt="0"/>
      <dgm:spPr/>
    </dgm:pt>
    <dgm:pt modelId="{22CAD9D7-85E3-48AD-B713-25BD3415DE81}" type="pres">
      <dgm:prSet presAssocID="{8EA164A2-3C3E-4642-A982-E53723AB832A}" presName="rootText1" presStyleLbl="node0" presStyleIdx="0" presStyleCnt="1">
        <dgm:presLayoutVars>
          <dgm:chPref val="3"/>
        </dgm:presLayoutVars>
      </dgm:prSet>
      <dgm:spPr/>
      <dgm:t>
        <a:bodyPr/>
        <a:lstStyle/>
        <a:p>
          <a:endParaRPr lang="en-US"/>
        </a:p>
      </dgm:t>
    </dgm:pt>
    <dgm:pt modelId="{92E4DFE6-6508-44D4-A821-DB77C93B1393}" type="pres">
      <dgm:prSet presAssocID="{8EA164A2-3C3E-4642-A982-E53723AB832A}" presName="rootConnector1" presStyleLbl="node1" presStyleIdx="0" presStyleCnt="0"/>
      <dgm:spPr/>
      <dgm:t>
        <a:bodyPr/>
        <a:lstStyle/>
        <a:p>
          <a:endParaRPr lang="en-US"/>
        </a:p>
      </dgm:t>
    </dgm:pt>
    <dgm:pt modelId="{C03032C0-A43E-4B46-B30A-638D7B374041}" type="pres">
      <dgm:prSet presAssocID="{8EA164A2-3C3E-4642-A982-E53723AB832A}" presName="hierChild2" presStyleCnt="0"/>
      <dgm:spPr/>
    </dgm:pt>
    <dgm:pt modelId="{A01CDFBE-DC7C-42A0-A690-9E1DCF55823E}" type="pres">
      <dgm:prSet presAssocID="{D3AA7532-9AF8-475D-9E56-295E2CCA7A77}" presName="Name35" presStyleLbl="parChTrans1D2" presStyleIdx="0" presStyleCnt="2"/>
      <dgm:spPr/>
    </dgm:pt>
    <dgm:pt modelId="{2E3F511A-B272-4B6D-8463-47BEC5E3E25A}" type="pres">
      <dgm:prSet presAssocID="{6076B0A6-B17C-4B4F-B7AB-46E41F1B9CD6}" presName="hierRoot2" presStyleCnt="0">
        <dgm:presLayoutVars>
          <dgm:hierBranch/>
        </dgm:presLayoutVars>
      </dgm:prSet>
      <dgm:spPr/>
    </dgm:pt>
    <dgm:pt modelId="{6F48194F-5BEC-4834-A4CF-73F193032A44}" type="pres">
      <dgm:prSet presAssocID="{6076B0A6-B17C-4B4F-B7AB-46E41F1B9CD6}" presName="rootComposite" presStyleCnt="0"/>
      <dgm:spPr/>
    </dgm:pt>
    <dgm:pt modelId="{432AC094-A2B2-4E3B-A483-F5455F4675CB}" type="pres">
      <dgm:prSet presAssocID="{6076B0A6-B17C-4B4F-B7AB-46E41F1B9CD6}" presName="rootText" presStyleLbl="node2" presStyleIdx="0" presStyleCnt="2">
        <dgm:presLayoutVars>
          <dgm:chPref val="3"/>
        </dgm:presLayoutVars>
      </dgm:prSet>
      <dgm:spPr/>
      <dgm:t>
        <a:bodyPr/>
        <a:lstStyle/>
        <a:p>
          <a:endParaRPr lang="en-US"/>
        </a:p>
      </dgm:t>
    </dgm:pt>
    <dgm:pt modelId="{45CF46BF-D670-44D3-9849-0BAD51898A6A}" type="pres">
      <dgm:prSet presAssocID="{6076B0A6-B17C-4B4F-B7AB-46E41F1B9CD6}" presName="rootConnector" presStyleLbl="node2" presStyleIdx="0" presStyleCnt="2"/>
      <dgm:spPr/>
      <dgm:t>
        <a:bodyPr/>
        <a:lstStyle/>
        <a:p>
          <a:endParaRPr lang="en-US"/>
        </a:p>
      </dgm:t>
    </dgm:pt>
    <dgm:pt modelId="{E45EF3BF-7B9E-4C3E-80C3-50851B7BB28C}" type="pres">
      <dgm:prSet presAssocID="{6076B0A6-B17C-4B4F-B7AB-46E41F1B9CD6}" presName="hierChild4" presStyleCnt="0"/>
      <dgm:spPr/>
    </dgm:pt>
    <dgm:pt modelId="{BC9A24D2-78BE-46EC-9E55-0268255C6131}" type="pres">
      <dgm:prSet presAssocID="{6076B0A6-B17C-4B4F-B7AB-46E41F1B9CD6}" presName="hierChild5" presStyleCnt="0"/>
      <dgm:spPr/>
    </dgm:pt>
    <dgm:pt modelId="{04073433-1F60-4890-AE3C-B649D203063F}" type="pres">
      <dgm:prSet presAssocID="{889F9AFF-8BF8-4E71-A81A-89BAB141E576}" presName="Name35" presStyleLbl="parChTrans1D2" presStyleIdx="1" presStyleCnt="2"/>
      <dgm:spPr/>
    </dgm:pt>
    <dgm:pt modelId="{0FD15E1D-F2BD-4130-9685-5223BA175D85}" type="pres">
      <dgm:prSet presAssocID="{5913BEF0-A57C-4503-A2DA-182FBFD2DDB9}" presName="hierRoot2" presStyleCnt="0">
        <dgm:presLayoutVars>
          <dgm:hierBranch/>
        </dgm:presLayoutVars>
      </dgm:prSet>
      <dgm:spPr/>
    </dgm:pt>
    <dgm:pt modelId="{75403585-2875-41B9-A94A-294FC96EEFE0}" type="pres">
      <dgm:prSet presAssocID="{5913BEF0-A57C-4503-A2DA-182FBFD2DDB9}" presName="rootComposite" presStyleCnt="0"/>
      <dgm:spPr/>
    </dgm:pt>
    <dgm:pt modelId="{73310EF5-B34B-41E4-9EF8-C5177EBAEBD2}" type="pres">
      <dgm:prSet presAssocID="{5913BEF0-A57C-4503-A2DA-182FBFD2DDB9}" presName="rootText" presStyleLbl="node2" presStyleIdx="1" presStyleCnt="2">
        <dgm:presLayoutVars>
          <dgm:chPref val="3"/>
        </dgm:presLayoutVars>
      </dgm:prSet>
      <dgm:spPr/>
      <dgm:t>
        <a:bodyPr/>
        <a:lstStyle/>
        <a:p>
          <a:endParaRPr lang="en-US"/>
        </a:p>
      </dgm:t>
    </dgm:pt>
    <dgm:pt modelId="{EDAECFA0-DE93-4589-BD63-312AE3401F24}" type="pres">
      <dgm:prSet presAssocID="{5913BEF0-A57C-4503-A2DA-182FBFD2DDB9}" presName="rootConnector" presStyleLbl="node2" presStyleIdx="1" presStyleCnt="2"/>
      <dgm:spPr/>
      <dgm:t>
        <a:bodyPr/>
        <a:lstStyle/>
        <a:p>
          <a:endParaRPr lang="en-US"/>
        </a:p>
      </dgm:t>
    </dgm:pt>
    <dgm:pt modelId="{9E7485F5-0F6A-410E-933E-88D5AFAF6380}" type="pres">
      <dgm:prSet presAssocID="{5913BEF0-A57C-4503-A2DA-182FBFD2DDB9}" presName="hierChild4" presStyleCnt="0"/>
      <dgm:spPr/>
    </dgm:pt>
    <dgm:pt modelId="{80D85E0B-DC91-4138-91C6-3BEDAA7FF00B}" type="pres">
      <dgm:prSet presAssocID="{5913BEF0-A57C-4503-A2DA-182FBFD2DDB9}" presName="hierChild5" presStyleCnt="0"/>
      <dgm:spPr/>
    </dgm:pt>
    <dgm:pt modelId="{633CF852-421A-4340-B4EB-FC4C1884256B}" type="pres">
      <dgm:prSet presAssocID="{8EA164A2-3C3E-4642-A982-E53723AB832A}" presName="hierChild3" presStyleCnt="0"/>
      <dgm:spPr/>
    </dgm:pt>
  </dgm:ptLst>
  <dgm:cxnLst>
    <dgm:cxn modelId="{554AFA19-B943-48FB-A323-457B2711EE25}" type="presOf" srcId="{6076B0A6-B17C-4B4F-B7AB-46E41F1B9CD6}" destId="{432AC094-A2B2-4E3B-A483-F5455F4675CB}" srcOrd="0" destOrd="0" presId="urn:microsoft.com/office/officeart/2005/8/layout/orgChart1"/>
    <dgm:cxn modelId="{159EC7EC-1E9E-4029-A69B-33F6C444F8E1}" srcId="{8EA164A2-3C3E-4642-A982-E53723AB832A}" destId="{6076B0A6-B17C-4B4F-B7AB-46E41F1B9CD6}" srcOrd="0" destOrd="0" parTransId="{D3AA7532-9AF8-475D-9E56-295E2CCA7A77}" sibTransId="{647592A7-5CBD-4219-85CC-7ACFEFC96DF4}"/>
    <dgm:cxn modelId="{826097BB-B175-4744-9800-B6DC83A2FE94}" type="presOf" srcId="{8EA164A2-3C3E-4642-A982-E53723AB832A}" destId="{92E4DFE6-6508-44D4-A821-DB77C93B1393}" srcOrd="1" destOrd="0" presId="urn:microsoft.com/office/officeart/2005/8/layout/orgChart1"/>
    <dgm:cxn modelId="{D6E4949E-3191-4DBA-89CA-945CC17C6F74}" type="presOf" srcId="{6076B0A6-B17C-4B4F-B7AB-46E41F1B9CD6}" destId="{45CF46BF-D670-44D3-9849-0BAD51898A6A}" srcOrd="1" destOrd="0" presId="urn:microsoft.com/office/officeart/2005/8/layout/orgChart1"/>
    <dgm:cxn modelId="{F83BF58D-75EC-4182-86B5-37307549992A}" type="presOf" srcId="{8EA164A2-3C3E-4642-A982-E53723AB832A}" destId="{22CAD9D7-85E3-48AD-B713-25BD3415DE81}" srcOrd="0" destOrd="0" presId="urn:microsoft.com/office/officeart/2005/8/layout/orgChart1"/>
    <dgm:cxn modelId="{A21D32B3-B399-4364-9201-C69D5A8F7A46}" type="presOf" srcId="{889F9AFF-8BF8-4E71-A81A-89BAB141E576}" destId="{04073433-1F60-4890-AE3C-B649D203063F}" srcOrd="0" destOrd="0" presId="urn:microsoft.com/office/officeart/2005/8/layout/orgChart1"/>
    <dgm:cxn modelId="{47CF617B-424A-4403-8BD1-4C9FBDA47545}" type="presOf" srcId="{D3AA7532-9AF8-475D-9E56-295E2CCA7A77}" destId="{A01CDFBE-DC7C-42A0-A690-9E1DCF55823E}" srcOrd="0" destOrd="0" presId="urn:microsoft.com/office/officeart/2005/8/layout/orgChart1"/>
    <dgm:cxn modelId="{0FF2E0B5-13FB-4AA1-A904-FCAF06E1C774}" srcId="{8EA164A2-3C3E-4642-A982-E53723AB832A}" destId="{5913BEF0-A57C-4503-A2DA-182FBFD2DDB9}" srcOrd="1" destOrd="0" parTransId="{889F9AFF-8BF8-4E71-A81A-89BAB141E576}" sibTransId="{1CF67A42-3E97-421C-810E-670A0524E470}"/>
    <dgm:cxn modelId="{AECD8D96-5A01-4BD6-B435-19F5C5B7AA0C}" type="presOf" srcId="{8EE51C8A-D83E-4B66-85AC-B85804A43AF1}" destId="{16E8F944-3DDA-4D33-BD91-9B5FB162B4FF}" srcOrd="0" destOrd="0" presId="urn:microsoft.com/office/officeart/2005/8/layout/orgChart1"/>
    <dgm:cxn modelId="{4B44FF0E-0540-4E4D-ABB2-987D3C10AF39}" srcId="{8EE51C8A-D83E-4B66-85AC-B85804A43AF1}" destId="{8EA164A2-3C3E-4642-A982-E53723AB832A}" srcOrd="0" destOrd="0" parTransId="{CDD4BA0A-0241-4088-ACE5-8C41BE5682CB}" sibTransId="{AD181D1B-1E80-4935-9D0A-6454DC2F4EEC}"/>
    <dgm:cxn modelId="{2F21819B-A891-4D0B-851F-09C75150DDA3}" type="presOf" srcId="{5913BEF0-A57C-4503-A2DA-182FBFD2DDB9}" destId="{73310EF5-B34B-41E4-9EF8-C5177EBAEBD2}" srcOrd="0" destOrd="0" presId="urn:microsoft.com/office/officeart/2005/8/layout/orgChart1"/>
    <dgm:cxn modelId="{49C83B1E-1BB5-4846-8ACD-2F98F4C1E883}" type="presOf" srcId="{5913BEF0-A57C-4503-A2DA-182FBFD2DDB9}" destId="{EDAECFA0-DE93-4589-BD63-312AE3401F24}" srcOrd="1" destOrd="0" presId="urn:microsoft.com/office/officeart/2005/8/layout/orgChart1"/>
    <dgm:cxn modelId="{FEDABEAB-2C97-497E-A7D3-89A6F6350A97}" type="presParOf" srcId="{16E8F944-3DDA-4D33-BD91-9B5FB162B4FF}" destId="{A975DB6D-ECAD-4BC4-8CA0-06EEC5C6FE9D}" srcOrd="0" destOrd="0" presId="urn:microsoft.com/office/officeart/2005/8/layout/orgChart1"/>
    <dgm:cxn modelId="{143BA8DB-370F-4013-901D-D1B370CDA89F}" type="presParOf" srcId="{A975DB6D-ECAD-4BC4-8CA0-06EEC5C6FE9D}" destId="{9E19B27E-34E2-4BDF-AF8F-5C8A978CCF15}" srcOrd="0" destOrd="0" presId="urn:microsoft.com/office/officeart/2005/8/layout/orgChart1"/>
    <dgm:cxn modelId="{77998036-29B9-4A36-978F-371EB092AB02}" type="presParOf" srcId="{9E19B27E-34E2-4BDF-AF8F-5C8A978CCF15}" destId="{22CAD9D7-85E3-48AD-B713-25BD3415DE81}" srcOrd="0" destOrd="0" presId="urn:microsoft.com/office/officeart/2005/8/layout/orgChart1"/>
    <dgm:cxn modelId="{F01F0B8F-F9D0-4DF0-8A94-3D8434368642}" type="presParOf" srcId="{9E19B27E-34E2-4BDF-AF8F-5C8A978CCF15}" destId="{92E4DFE6-6508-44D4-A821-DB77C93B1393}" srcOrd="1" destOrd="0" presId="urn:microsoft.com/office/officeart/2005/8/layout/orgChart1"/>
    <dgm:cxn modelId="{8654B43A-D600-4FB0-837B-A8DBDB2E50E2}" type="presParOf" srcId="{A975DB6D-ECAD-4BC4-8CA0-06EEC5C6FE9D}" destId="{C03032C0-A43E-4B46-B30A-638D7B374041}" srcOrd="1" destOrd="0" presId="urn:microsoft.com/office/officeart/2005/8/layout/orgChart1"/>
    <dgm:cxn modelId="{6D077359-D15F-4F26-AAAB-52CD04F23C99}" type="presParOf" srcId="{C03032C0-A43E-4B46-B30A-638D7B374041}" destId="{A01CDFBE-DC7C-42A0-A690-9E1DCF55823E}" srcOrd="0" destOrd="0" presId="urn:microsoft.com/office/officeart/2005/8/layout/orgChart1"/>
    <dgm:cxn modelId="{E4786530-5878-493F-8360-EF54F62539CE}" type="presParOf" srcId="{C03032C0-A43E-4B46-B30A-638D7B374041}" destId="{2E3F511A-B272-4B6D-8463-47BEC5E3E25A}" srcOrd="1" destOrd="0" presId="urn:microsoft.com/office/officeart/2005/8/layout/orgChart1"/>
    <dgm:cxn modelId="{CDB5CFA1-4336-4453-979E-D077228A20BD}" type="presParOf" srcId="{2E3F511A-B272-4B6D-8463-47BEC5E3E25A}" destId="{6F48194F-5BEC-4834-A4CF-73F193032A44}" srcOrd="0" destOrd="0" presId="urn:microsoft.com/office/officeart/2005/8/layout/orgChart1"/>
    <dgm:cxn modelId="{D1ECC6D8-1FA6-4F1B-8824-D159A05A5169}" type="presParOf" srcId="{6F48194F-5BEC-4834-A4CF-73F193032A44}" destId="{432AC094-A2B2-4E3B-A483-F5455F4675CB}" srcOrd="0" destOrd="0" presId="urn:microsoft.com/office/officeart/2005/8/layout/orgChart1"/>
    <dgm:cxn modelId="{FAB3BBB6-5240-4A73-B68A-1F407C7C35EE}" type="presParOf" srcId="{6F48194F-5BEC-4834-A4CF-73F193032A44}" destId="{45CF46BF-D670-44D3-9849-0BAD51898A6A}" srcOrd="1" destOrd="0" presId="urn:microsoft.com/office/officeart/2005/8/layout/orgChart1"/>
    <dgm:cxn modelId="{20C6F823-0E6D-46C8-9E35-8EBD5715A2D8}" type="presParOf" srcId="{2E3F511A-B272-4B6D-8463-47BEC5E3E25A}" destId="{E45EF3BF-7B9E-4C3E-80C3-50851B7BB28C}" srcOrd="1" destOrd="0" presId="urn:microsoft.com/office/officeart/2005/8/layout/orgChart1"/>
    <dgm:cxn modelId="{37781735-1322-4639-B784-730ED1CDD7DE}" type="presParOf" srcId="{2E3F511A-B272-4B6D-8463-47BEC5E3E25A}" destId="{BC9A24D2-78BE-46EC-9E55-0268255C6131}" srcOrd="2" destOrd="0" presId="urn:microsoft.com/office/officeart/2005/8/layout/orgChart1"/>
    <dgm:cxn modelId="{F57E58FA-0245-4103-8AAD-E51FB97DFB73}" type="presParOf" srcId="{C03032C0-A43E-4B46-B30A-638D7B374041}" destId="{04073433-1F60-4890-AE3C-B649D203063F}" srcOrd="2" destOrd="0" presId="urn:microsoft.com/office/officeart/2005/8/layout/orgChart1"/>
    <dgm:cxn modelId="{573D84FE-4303-43BA-B9A0-BEA193F38B74}" type="presParOf" srcId="{C03032C0-A43E-4B46-B30A-638D7B374041}" destId="{0FD15E1D-F2BD-4130-9685-5223BA175D85}" srcOrd="3" destOrd="0" presId="urn:microsoft.com/office/officeart/2005/8/layout/orgChart1"/>
    <dgm:cxn modelId="{871182E1-63EF-447C-94CB-7D66638FC4D5}" type="presParOf" srcId="{0FD15E1D-F2BD-4130-9685-5223BA175D85}" destId="{75403585-2875-41B9-A94A-294FC96EEFE0}" srcOrd="0" destOrd="0" presId="urn:microsoft.com/office/officeart/2005/8/layout/orgChart1"/>
    <dgm:cxn modelId="{F0C76783-E438-41A0-859C-333780746A4F}" type="presParOf" srcId="{75403585-2875-41B9-A94A-294FC96EEFE0}" destId="{73310EF5-B34B-41E4-9EF8-C5177EBAEBD2}" srcOrd="0" destOrd="0" presId="urn:microsoft.com/office/officeart/2005/8/layout/orgChart1"/>
    <dgm:cxn modelId="{3D5D3FDC-F2AC-4428-AD51-C2B4DF66CBDF}" type="presParOf" srcId="{75403585-2875-41B9-A94A-294FC96EEFE0}" destId="{EDAECFA0-DE93-4589-BD63-312AE3401F24}" srcOrd="1" destOrd="0" presId="urn:microsoft.com/office/officeart/2005/8/layout/orgChart1"/>
    <dgm:cxn modelId="{771DD11F-1D24-4D29-A380-1030BAB7BA0C}" type="presParOf" srcId="{0FD15E1D-F2BD-4130-9685-5223BA175D85}" destId="{9E7485F5-0F6A-410E-933E-88D5AFAF6380}" srcOrd="1" destOrd="0" presId="urn:microsoft.com/office/officeart/2005/8/layout/orgChart1"/>
    <dgm:cxn modelId="{3508EB6D-40C0-4C4C-8C21-4732FD69AC91}" type="presParOf" srcId="{0FD15E1D-F2BD-4130-9685-5223BA175D85}" destId="{80D85E0B-DC91-4138-91C6-3BEDAA7FF00B}" srcOrd="2" destOrd="0" presId="urn:microsoft.com/office/officeart/2005/8/layout/orgChart1"/>
    <dgm:cxn modelId="{2C2B1423-D5DE-48B1-9B54-0E7CA0A67198}" type="presParOf" srcId="{A975DB6D-ECAD-4BC4-8CA0-06EEC5C6FE9D}" destId="{633CF852-421A-4340-B4EB-FC4C1884256B}"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20000"/>
              </a:spcBef>
              <a:defRPr sz="1200" dirty="0"/>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spcBef>
                <a:spcPct val="20000"/>
              </a:spcBef>
              <a:defRPr sz="1200" smtClean="0"/>
            </a:lvl1pPr>
          </a:lstStyle>
          <a:p>
            <a:pPr>
              <a:defRPr/>
            </a:pPr>
            <a:fld id="{4F85AE2E-3ACF-4743-9C62-977EF593190D}" type="datetimeFigureOut">
              <a:rPr lang="en-US"/>
              <a:pPr>
                <a:defRPr/>
              </a:pPr>
              <a:t>1/31/2016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spcBef>
                <a:spcPct val="20000"/>
              </a:spcBef>
              <a:defRPr sz="1200" dirty="0"/>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spcBef>
                <a:spcPct val="20000"/>
              </a:spcBef>
              <a:defRPr sz="1200" smtClean="0"/>
            </a:lvl1pPr>
          </a:lstStyle>
          <a:p>
            <a:pPr>
              <a:defRPr/>
            </a:pPr>
            <a:fld id="{B1C43355-AFA8-44A5-8661-0C57260C96F9}" type="slidenum">
              <a:rPr lang="en-US"/>
              <a:pPr>
                <a:defRPr/>
              </a:pPr>
              <a:t>‹#›</a:t>
            </a:fld>
            <a:endParaRPr lang="en-US" dirty="0"/>
          </a:p>
        </p:txBody>
      </p:sp>
    </p:spTree>
    <p:extLst>
      <p:ext uri="{BB962C8B-B14F-4D97-AF65-F5344CB8AC3E}">
        <p14:creationId xmlns:p14="http://schemas.microsoft.com/office/powerpoint/2010/main" val="4484068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4D81BD-E736-464E-859D-CBDC37440D01}" type="slidenum">
              <a:rPr lang="en-US"/>
              <a:pPr/>
              <a:t>1</a:t>
            </a:fld>
            <a:endParaRPr lang="en-US" dirty="0"/>
          </a:p>
        </p:txBody>
      </p:sp>
    </p:spTree>
    <p:extLst>
      <p:ext uri="{BB962C8B-B14F-4D97-AF65-F5344CB8AC3E}">
        <p14:creationId xmlns:p14="http://schemas.microsoft.com/office/powerpoint/2010/main" val="1988644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98760B-8ED9-4912-ABE2-0FE53C848352}" type="slidenum">
              <a:rPr lang="en-US"/>
              <a:pPr/>
              <a:t>21</a:t>
            </a:fld>
            <a:endParaRPr lang="en-US" dirty="0"/>
          </a:p>
        </p:txBody>
      </p:sp>
    </p:spTree>
    <p:extLst>
      <p:ext uri="{BB962C8B-B14F-4D97-AF65-F5344CB8AC3E}">
        <p14:creationId xmlns:p14="http://schemas.microsoft.com/office/powerpoint/2010/main" val="113242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E2C638-7E71-4802-8B79-5152D20CD63D}" type="slidenum">
              <a:rPr lang="en-US"/>
              <a:pPr/>
              <a:t>22</a:t>
            </a:fld>
            <a:endParaRPr lang="en-US" dirty="0"/>
          </a:p>
        </p:txBody>
      </p:sp>
    </p:spTree>
    <p:extLst>
      <p:ext uri="{BB962C8B-B14F-4D97-AF65-F5344CB8AC3E}">
        <p14:creationId xmlns:p14="http://schemas.microsoft.com/office/powerpoint/2010/main" val="3286161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FB7009-C366-4B7B-AB98-8DD3DB910BE7}" type="slidenum">
              <a:rPr lang="en-US"/>
              <a:pPr/>
              <a:t>23</a:t>
            </a:fld>
            <a:endParaRPr lang="en-US" dirty="0"/>
          </a:p>
        </p:txBody>
      </p:sp>
    </p:spTree>
    <p:extLst>
      <p:ext uri="{BB962C8B-B14F-4D97-AF65-F5344CB8AC3E}">
        <p14:creationId xmlns:p14="http://schemas.microsoft.com/office/powerpoint/2010/main" val="645774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3339CDD-8811-4453-A63D-CA4C3201AAFA}" type="slidenum">
              <a:rPr lang="en-US"/>
              <a:pPr/>
              <a:t>24</a:t>
            </a:fld>
            <a:endParaRPr lang="en-US" dirty="0"/>
          </a:p>
        </p:txBody>
      </p:sp>
    </p:spTree>
    <p:extLst>
      <p:ext uri="{BB962C8B-B14F-4D97-AF65-F5344CB8AC3E}">
        <p14:creationId xmlns:p14="http://schemas.microsoft.com/office/powerpoint/2010/main" val="1001145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43355-AFA8-44A5-8661-0C57260C96F9}" type="slidenum">
              <a:rPr lang="en-US" smtClean="0"/>
              <a:pPr>
                <a:defRPr/>
              </a:pPr>
              <a:t>7</a:t>
            </a:fld>
            <a:endParaRPr lang="en-US" dirty="0"/>
          </a:p>
        </p:txBody>
      </p:sp>
    </p:spTree>
    <p:extLst>
      <p:ext uri="{BB962C8B-B14F-4D97-AF65-F5344CB8AC3E}">
        <p14:creationId xmlns:p14="http://schemas.microsoft.com/office/powerpoint/2010/main" val="144766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1C43355-AFA8-44A5-8661-0C57260C96F9}" type="slidenum">
              <a:rPr lang="en-US" smtClean="0"/>
              <a:pPr>
                <a:defRPr/>
              </a:pPr>
              <a:t>11</a:t>
            </a:fld>
            <a:endParaRPr lang="en-US" dirty="0"/>
          </a:p>
        </p:txBody>
      </p:sp>
    </p:spTree>
    <p:extLst>
      <p:ext uri="{BB962C8B-B14F-4D97-AF65-F5344CB8AC3E}">
        <p14:creationId xmlns:p14="http://schemas.microsoft.com/office/powerpoint/2010/main" val="1710390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05B91A-F251-4A87-BF03-DFC1435E1D5F}" type="slidenum">
              <a:rPr lang="en-US"/>
              <a:pPr/>
              <a:t>12</a:t>
            </a:fld>
            <a:endParaRPr lang="en-US" dirty="0"/>
          </a:p>
        </p:txBody>
      </p:sp>
    </p:spTree>
    <p:extLst>
      <p:ext uri="{BB962C8B-B14F-4D97-AF65-F5344CB8AC3E}">
        <p14:creationId xmlns:p14="http://schemas.microsoft.com/office/powerpoint/2010/main" val="2173032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E2E0D9-6020-4A56-B617-15AC81B3326D}" type="slidenum">
              <a:rPr lang="en-US"/>
              <a:pPr/>
              <a:t>13</a:t>
            </a:fld>
            <a:endParaRPr lang="en-US" dirty="0"/>
          </a:p>
        </p:txBody>
      </p:sp>
    </p:spTree>
    <p:extLst>
      <p:ext uri="{BB962C8B-B14F-4D97-AF65-F5344CB8AC3E}">
        <p14:creationId xmlns:p14="http://schemas.microsoft.com/office/powerpoint/2010/main" val="677030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BAD4A-2B38-4B7B-A74A-5D8FF19B3D0B}" type="slidenum">
              <a:rPr lang="en-US"/>
              <a:pPr/>
              <a:t>17</a:t>
            </a:fld>
            <a:endParaRPr lang="en-US" dirty="0"/>
          </a:p>
        </p:txBody>
      </p:sp>
    </p:spTree>
    <p:extLst>
      <p:ext uri="{BB962C8B-B14F-4D97-AF65-F5344CB8AC3E}">
        <p14:creationId xmlns:p14="http://schemas.microsoft.com/office/powerpoint/2010/main" val="254045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BAD4A-2B38-4B7B-A74A-5D8FF19B3D0B}" type="slidenum">
              <a:rPr lang="en-US"/>
              <a:pPr/>
              <a:t>18</a:t>
            </a:fld>
            <a:endParaRPr lang="en-US" dirty="0"/>
          </a:p>
        </p:txBody>
      </p:sp>
    </p:spTree>
    <p:extLst>
      <p:ext uri="{BB962C8B-B14F-4D97-AF65-F5344CB8AC3E}">
        <p14:creationId xmlns:p14="http://schemas.microsoft.com/office/powerpoint/2010/main" val="3632125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45BAD4A-2B38-4B7B-A74A-5D8FF19B3D0B}" type="slidenum">
              <a:rPr lang="en-US"/>
              <a:pPr/>
              <a:t>19</a:t>
            </a:fld>
            <a:endParaRPr lang="en-US" dirty="0"/>
          </a:p>
        </p:txBody>
      </p:sp>
    </p:spTree>
    <p:extLst>
      <p:ext uri="{BB962C8B-B14F-4D97-AF65-F5344CB8AC3E}">
        <p14:creationId xmlns:p14="http://schemas.microsoft.com/office/powerpoint/2010/main" val="1613774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D74ADB-E61A-4F2A-A6BB-3BD5B25DD998}" type="slidenum">
              <a:rPr lang="en-US"/>
              <a:pPr/>
              <a:t>20</a:t>
            </a:fld>
            <a:endParaRPr lang="en-US" dirty="0"/>
          </a:p>
        </p:txBody>
      </p:sp>
    </p:spTree>
    <p:extLst>
      <p:ext uri="{BB962C8B-B14F-4D97-AF65-F5344CB8AC3E}">
        <p14:creationId xmlns:p14="http://schemas.microsoft.com/office/powerpoint/2010/main" val="3090995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0"/>
            <a:ext cx="6362700" cy="6858000"/>
            <a:chOff x="0" y="0"/>
            <a:chExt cx="4008" cy="4320"/>
          </a:xfrm>
        </p:grpSpPr>
        <p:pic>
          <p:nvPicPr>
            <p:cNvPr id="5" name="Picture 8" descr="Expbanna"/>
            <p:cNvPicPr>
              <a:picLocks noChangeAspect="1" noChangeArrowheads="1"/>
            </p:cNvPicPr>
            <p:nvPr/>
          </p:nvPicPr>
          <p:blipFill>
            <a:blip r:embed="rId2"/>
            <a:srcRect/>
            <a:stretch>
              <a:fillRect/>
            </a:stretch>
          </p:blipFill>
          <p:spPr bwMode="invGray">
            <a:xfrm>
              <a:off x="0" y="0"/>
              <a:ext cx="432" cy="4320"/>
            </a:xfrm>
            <a:prstGeom prst="rect">
              <a:avLst/>
            </a:prstGeom>
            <a:noFill/>
            <a:ln w="9525">
              <a:noFill/>
              <a:miter lim="800000"/>
              <a:headEnd/>
              <a:tailEnd/>
            </a:ln>
          </p:spPr>
        </p:pic>
        <p:pic>
          <p:nvPicPr>
            <p:cNvPr id="6" name="Picture 9" descr="EXPHORSA"/>
            <p:cNvPicPr>
              <a:picLocks noChangeAspect="1" noChangeArrowheads="1"/>
            </p:cNvPicPr>
            <p:nvPr/>
          </p:nvPicPr>
          <p:blipFill>
            <a:blip r:embed="rId3"/>
            <a:srcRect/>
            <a:stretch>
              <a:fillRect/>
            </a:stretch>
          </p:blipFill>
          <p:spPr bwMode="auto">
            <a:xfrm>
              <a:off x="2208" y="3600"/>
              <a:ext cx="1800" cy="60"/>
            </a:xfrm>
            <a:prstGeom prst="rect">
              <a:avLst/>
            </a:prstGeom>
            <a:noFill/>
            <a:ln w="9525">
              <a:noFill/>
              <a:miter lim="800000"/>
              <a:headEnd/>
              <a:tailEnd/>
            </a:ln>
          </p:spPr>
        </p:pic>
      </p:grpSp>
      <p:pic>
        <p:nvPicPr>
          <p:cNvPr id="7" name="Picture 10" descr="EXPHORSA"/>
          <p:cNvPicPr>
            <a:picLocks noChangeAspect="1" noChangeArrowheads="1"/>
          </p:cNvPicPr>
          <p:nvPr/>
        </p:nvPicPr>
        <p:blipFill>
          <a:blip r:embed="rId4"/>
          <a:srcRect/>
          <a:stretch>
            <a:fillRect/>
          </a:stretch>
        </p:blipFill>
        <p:spPr bwMode="auto">
          <a:xfrm>
            <a:off x="1981200" y="3657600"/>
            <a:ext cx="5715000" cy="95250"/>
          </a:xfrm>
          <a:prstGeom prst="rect">
            <a:avLst/>
          </a:prstGeom>
          <a:noFill/>
          <a:ln w="9525">
            <a:noFill/>
            <a:miter lim="800000"/>
            <a:headEnd/>
            <a:tailEnd/>
          </a:ln>
        </p:spPr>
      </p:pic>
      <p:sp>
        <p:nvSpPr>
          <p:cNvPr id="4098" name="Rectangle 2"/>
          <p:cNvSpPr>
            <a:spLocks noGrp="1" noChangeArrowheads="1"/>
          </p:cNvSpPr>
          <p:nvPr>
            <p:ph type="ctrTitle"/>
          </p:nvPr>
        </p:nvSpPr>
        <p:spPr>
          <a:xfrm>
            <a:off x="1752600" y="990600"/>
            <a:ext cx="6400800" cy="2514600"/>
          </a:xfrm>
          <a:ln w="76200" cmpd="tri"/>
        </p:spPr>
        <p:txBody>
          <a:bodyPr/>
          <a:lstStyle>
            <a:lvl1pPr algn="ctr">
              <a:defRPr/>
            </a:lvl1pPr>
          </a:lstStyle>
          <a:p>
            <a:r>
              <a:rPr lang="en-US"/>
              <a:t>Click to edit Master title style</a:t>
            </a:r>
          </a:p>
        </p:txBody>
      </p:sp>
      <p:sp>
        <p:nvSpPr>
          <p:cNvPr id="4099" name="Rectangle 3"/>
          <p:cNvSpPr>
            <a:spLocks noGrp="1" noChangeArrowheads="1"/>
          </p:cNvSpPr>
          <p:nvPr>
            <p:ph type="subTitle" idx="1"/>
          </p:nvPr>
        </p:nvSpPr>
        <p:spPr>
          <a:xfrm>
            <a:off x="1752600" y="3886200"/>
            <a:ext cx="6400800" cy="1752600"/>
          </a:xfrm>
          <a:ln w="6350"/>
        </p:spPr>
        <p:txBody>
          <a:bodyPr/>
          <a:lstStyle>
            <a:lvl1pPr marL="0" indent="0" algn="ctr">
              <a:buFontTx/>
              <a:buNone/>
              <a:defRPr/>
            </a:lvl1pPr>
          </a:lstStyle>
          <a:p>
            <a:r>
              <a:rPr lang="en-US"/>
              <a:t>Click to edit Master subtitle style</a:t>
            </a:r>
          </a:p>
        </p:txBody>
      </p:sp>
      <p:sp>
        <p:nvSpPr>
          <p:cNvPr id="8" name="Rectangle 4"/>
          <p:cNvSpPr>
            <a:spLocks noGrp="1" noChangeArrowheads="1"/>
          </p:cNvSpPr>
          <p:nvPr>
            <p:ph type="dt" sz="half" idx="10"/>
          </p:nvPr>
        </p:nvSpPr>
        <p:spPr>
          <a:xfrm>
            <a:off x="914400" y="6400800"/>
            <a:ext cx="1905000" cy="457200"/>
          </a:xfrm>
        </p:spPr>
        <p:txBody>
          <a:bodyPr anchorCtr="0"/>
          <a:lstStyle>
            <a:lvl1pPr>
              <a:defRPr dirty="0"/>
            </a:lvl1pPr>
          </a:lstStyle>
          <a:p>
            <a:pPr>
              <a:defRPr/>
            </a:pPr>
            <a:endParaRPr lang="en-US" dirty="0"/>
          </a:p>
        </p:txBody>
      </p:sp>
      <p:sp>
        <p:nvSpPr>
          <p:cNvPr id="9" name="Rectangle 5"/>
          <p:cNvSpPr>
            <a:spLocks noGrp="1" noChangeArrowheads="1"/>
          </p:cNvSpPr>
          <p:nvPr>
            <p:ph type="ftr" sz="quarter" idx="11"/>
          </p:nvPr>
        </p:nvSpPr>
        <p:spPr>
          <a:xfrm>
            <a:off x="3505200" y="6400800"/>
            <a:ext cx="2895600" cy="457200"/>
          </a:xfrm>
        </p:spPr>
        <p:txBody>
          <a:bodyPr anchorCtr="0"/>
          <a:lstStyle>
            <a:lvl1pPr>
              <a:defRPr dirty="0"/>
            </a:lvl1pPr>
          </a:lstStyle>
          <a:p>
            <a:pPr>
              <a:defRPr/>
            </a:pPr>
            <a:endParaRPr lang="en-US" dirty="0"/>
          </a:p>
        </p:txBody>
      </p:sp>
      <p:sp>
        <p:nvSpPr>
          <p:cNvPr id="10" name="Rectangle 6"/>
          <p:cNvSpPr>
            <a:spLocks noGrp="1" noChangeArrowheads="1"/>
          </p:cNvSpPr>
          <p:nvPr>
            <p:ph type="sldNum" sz="quarter" idx="12"/>
          </p:nvPr>
        </p:nvSpPr>
        <p:spPr/>
        <p:txBody>
          <a:bodyPr anchorCtr="0"/>
          <a:lstStyle>
            <a:lvl1pPr>
              <a:defRPr/>
            </a:lvl1pPr>
          </a:lstStyle>
          <a:p>
            <a:pPr>
              <a:defRPr/>
            </a:pPr>
            <a:fld id="{7E5D7D0F-BE95-4011-9254-06BC9410E9C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949D787-A30C-4246-92E1-2A11402B884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381000"/>
            <a:ext cx="1943100" cy="5499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2038" y="381000"/>
            <a:ext cx="5681662" cy="5499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996B6E5-B62B-437C-BCD9-F44CC88ED53B}"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062038" y="1766888"/>
            <a:ext cx="7769225" cy="4113212"/>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3FF9361-DCFD-454A-83B3-579C58DE951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062038" y="1766888"/>
            <a:ext cx="3808412"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022850" y="1766888"/>
            <a:ext cx="3808413" cy="4113212"/>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CD3FBEB-531F-4F82-AB06-341DD5599992}"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062038" y="1766888"/>
            <a:ext cx="3808412" cy="4113212"/>
          </a:xfrm>
        </p:spPr>
        <p:txBody>
          <a:bodyPr/>
          <a:lstStyle/>
          <a:p>
            <a:pPr lvl="0"/>
            <a:endParaRPr lang="en-US" noProof="0" dirty="0"/>
          </a:p>
        </p:txBody>
      </p:sp>
      <p:sp>
        <p:nvSpPr>
          <p:cNvPr id="4" name="Text Placeholder 3"/>
          <p:cNvSpPr>
            <a:spLocks noGrp="1"/>
          </p:cNvSpPr>
          <p:nvPr>
            <p:ph type="body" sz="half" idx="2"/>
          </p:nvPr>
        </p:nvSpPr>
        <p:spPr>
          <a:xfrm>
            <a:off x="5022850" y="1766888"/>
            <a:ext cx="3808413" cy="4113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2AF2F27-10C4-445C-AB9A-0AAD5F2D75C6}"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38979B8-BB69-4E6E-A831-26B87004542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2A14BF2-BC55-49B3-8D36-3C56BE1BE8D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2038" y="1766888"/>
            <a:ext cx="3808412"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2850" y="1766888"/>
            <a:ext cx="3808413" cy="41132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5004B19-DB53-4E9C-B809-614BE6F8C8D7}"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C96B2ED-AF47-4BB7-B1B7-BBD0341C53C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1ABAB63-4A72-4A28-B822-8122DD04F90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8836A28D-E039-42DD-9553-D32121ED3CF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73AFFF5-26E8-4C9F-A18E-EB0703DF8EA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4A00714C-FD7D-46C5-94B0-170E84F4666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tile tx="0" ty="0" sx="100000" sy="100000" flip="none" algn="tl"/>
        </a:blipFill>
        <a:effectLst/>
      </p:bgPr>
    </p:bg>
    <p:spTree>
      <p:nvGrpSpPr>
        <p:cNvPr id="1" name=""/>
        <p:cNvGrpSpPr/>
        <p:nvPr/>
      </p:nvGrpSpPr>
      <p:grpSpPr>
        <a:xfrm>
          <a:off x="0" y="0"/>
          <a:ext cx="0" cy="0"/>
          <a:chOff x="0" y="0"/>
          <a:chExt cx="0" cy="0"/>
        </a:xfrm>
      </p:grpSpPr>
      <p:pic>
        <p:nvPicPr>
          <p:cNvPr id="1026" name="Picture 2" descr="Expbanna"/>
          <p:cNvPicPr>
            <a:picLocks noChangeAspect="1" noChangeArrowheads="1"/>
          </p:cNvPicPr>
          <p:nvPr/>
        </p:nvPicPr>
        <p:blipFill>
          <a:blip r:embed="rId17"/>
          <a:srcRect/>
          <a:stretch>
            <a:fillRect/>
          </a:stretch>
        </p:blipFill>
        <p:spPr bwMode="invGray">
          <a:xfrm>
            <a:off x="0" y="0"/>
            <a:ext cx="6858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1066800" y="3810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3076"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l">
              <a:spcBef>
                <a:spcPct val="0"/>
              </a:spcBef>
              <a:defRPr sz="1400" dirty="0">
                <a:solidFill>
                  <a:schemeClr val="tx2"/>
                </a:solidFill>
                <a:latin typeface="Arial" charset="0"/>
              </a:defRPr>
            </a:lvl1pPr>
          </a:lstStyle>
          <a:p>
            <a:pPr>
              <a:defRPr/>
            </a:pPr>
            <a:endParaRPr lang="en-US" dirty="0"/>
          </a:p>
        </p:txBody>
      </p:sp>
      <p:sp>
        <p:nvSpPr>
          <p:cNvPr id="3077"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ctr">
              <a:spcBef>
                <a:spcPct val="0"/>
              </a:spcBef>
              <a:defRPr sz="1400" dirty="0">
                <a:solidFill>
                  <a:schemeClr val="tx2"/>
                </a:solidFill>
                <a:latin typeface="Arial" charset="0"/>
              </a:defRPr>
            </a:lvl1pPr>
          </a:lstStyle>
          <a:p>
            <a:pPr>
              <a:defRPr/>
            </a:pPr>
            <a:endParaRPr lang="en-US" dirty="0"/>
          </a:p>
        </p:txBody>
      </p:sp>
      <p:sp>
        <p:nvSpPr>
          <p:cNvPr id="3078"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lgn="r">
              <a:spcBef>
                <a:spcPct val="0"/>
              </a:spcBef>
              <a:defRPr sz="1400">
                <a:solidFill>
                  <a:schemeClr val="tx2"/>
                </a:solidFill>
                <a:latin typeface="Arial" charset="0"/>
              </a:defRPr>
            </a:lvl1pPr>
          </a:lstStyle>
          <a:p>
            <a:pPr>
              <a:defRPr/>
            </a:pPr>
            <a:fld id="{5611E5B0-2F7B-4B8B-BE96-92A7BD6F2C8F}" type="slidenum">
              <a:rPr lang="en-US"/>
              <a:pPr>
                <a:defRPr/>
              </a:pPr>
              <a:t>‹#›</a:t>
            </a:fld>
            <a:endParaRPr lang="en-US" dirty="0"/>
          </a:p>
        </p:txBody>
      </p:sp>
      <p:pic>
        <p:nvPicPr>
          <p:cNvPr id="1031" name="Picture 7" descr="EXPHORSA"/>
          <p:cNvPicPr>
            <a:picLocks noChangeAspect="1" noChangeArrowheads="1"/>
          </p:cNvPicPr>
          <p:nvPr/>
        </p:nvPicPr>
        <p:blipFill>
          <a:blip r:embed="rId18"/>
          <a:srcRect/>
          <a:stretch>
            <a:fillRect/>
          </a:stretch>
        </p:blipFill>
        <p:spPr bwMode="auto">
          <a:xfrm>
            <a:off x="1066800" y="1574800"/>
            <a:ext cx="7772400" cy="130175"/>
          </a:xfrm>
          <a:prstGeom prst="rect">
            <a:avLst/>
          </a:prstGeom>
          <a:noFill/>
          <a:ln w="9525">
            <a:noFill/>
            <a:miter lim="800000"/>
            <a:headEnd/>
            <a:tailEnd/>
          </a:ln>
        </p:spPr>
      </p:pic>
      <p:sp>
        <p:nvSpPr>
          <p:cNvPr id="1032" name="Rectangle 8"/>
          <p:cNvSpPr>
            <a:spLocks noGrp="1" noChangeArrowheads="1"/>
          </p:cNvSpPr>
          <p:nvPr>
            <p:ph type="body" idx="1"/>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53" r:id="rId12"/>
    <p:sldLayoutId id="2147483652" r:id="rId13"/>
    <p:sldLayoutId id="2147483651" r:id="rId14"/>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9"/>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20"/>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png"/><Relationship Id="rId7" Type="http://schemas.openxmlformats.org/officeDocument/2006/relationships/diagramColors" Target="../diagrams/colors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watch?v=shWoih4QKSU"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5" Type="http://schemas.openxmlformats.org/officeDocument/2006/relationships/hyperlink" Target="https://www.youtube.com/watch?v=I_To-cV94Bo" TargetMode="External"/><Relationship Id="rId4" Type="http://schemas.openxmlformats.org/officeDocument/2006/relationships/hyperlink" Target="https://www.youtube.com/watch?v=IQ1WVmRN5SQ"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4CR8tmJAMcw" TargetMode="External"/><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hyperlink" Target="https://www.youtube.com/watch?v=AGn3QEQU6N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www.youtube.com/watch?v=7xo4tUMdAMw" TargetMode="External"/><Relationship Id="rId4" Type="http://schemas.openxmlformats.org/officeDocument/2006/relationships/hyperlink" Target="https://www.youtube.com/watch?v=FfAq0Lp-Am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Lv0dKdhdRpM" TargetMode="External"/><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1676400" y="0"/>
            <a:ext cx="6400800" cy="152400"/>
          </a:xfrm>
          <a:ln w="9525" cmpd="sng"/>
        </p:spPr>
        <p:txBody>
          <a:bodyPr/>
          <a:lstStyle/>
          <a:p>
            <a:pPr eaLnBrk="1" hangingPunct="1"/>
            <a:endParaRPr lang="en-US" dirty="0" smtClean="0"/>
          </a:p>
        </p:txBody>
      </p:sp>
      <p:sp>
        <p:nvSpPr>
          <p:cNvPr id="20483" name="Rectangle 3"/>
          <p:cNvSpPr>
            <a:spLocks noGrp="1" noChangeArrowheads="1"/>
          </p:cNvSpPr>
          <p:nvPr>
            <p:ph type="subTitle" idx="1"/>
          </p:nvPr>
        </p:nvSpPr>
        <p:spPr>
          <a:xfrm>
            <a:off x="1752600" y="4648200"/>
            <a:ext cx="6400800" cy="1752600"/>
          </a:xfrm>
          <a:ln w="9525"/>
        </p:spPr>
        <p:txBody>
          <a:bodyPr/>
          <a:lstStyle/>
          <a:p>
            <a:pPr eaLnBrk="1" hangingPunct="1"/>
            <a:r>
              <a:rPr lang="en-US" dirty="0" smtClean="0"/>
              <a:t>Background Introduction</a:t>
            </a:r>
            <a:endParaRPr lang="en-US" i="1" dirty="0" smtClean="0"/>
          </a:p>
          <a:p>
            <a:pPr eaLnBrk="1" hangingPunct="1"/>
            <a:endParaRPr lang="en-US" dirty="0" smtClean="0"/>
          </a:p>
        </p:txBody>
      </p:sp>
      <p:sp>
        <p:nvSpPr>
          <p:cNvPr id="17411" name="WordArt 5"/>
          <p:cNvSpPr>
            <a:spLocks noChangeArrowheads="1" noChangeShapeType="1" noTextEdit="1"/>
          </p:cNvSpPr>
          <p:nvPr/>
        </p:nvSpPr>
        <p:spPr bwMode="auto">
          <a:xfrm>
            <a:off x="1600200" y="609600"/>
            <a:ext cx="6934200" cy="3057525"/>
          </a:xfrm>
          <a:prstGeom prst="rect">
            <a:avLst/>
          </a:prstGeom>
        </p:spPr>
        <p:txBody>
          <a:bodyPr wrap="none" fromWordArt="1">
            <a:prstTxWarp prst="textPlain">
              <a:avLst>
                <a:gd name="adj" fmla="val 50000"/>
              </a:avLst>
            </a:prstTxWarp>
            <a:scene3d>
              <a:camera prst="legacyPerspectiveBottomRight">
                <a:rot lat="0" lon="21239998" rev="0"/>
              </a:camera>
              <a:lightRig rig="legacyHarsh3" dir="l"/>
            </a:scene3d>
            <a:sp3d extrusionH="430200" prstMaterial="legacyMatte">
              <a:extrusionClr>
                <a:srgbClr val="C0C0C0"/>
              </a:extrusionClr>
            </a:sp3d>
          </a:bodyPr>
          <a:lstStyle/>
          <a:p>
            <a:pPr algn="ctr"/>
            <a:r>
              <a:rPr lang="en-US" sz="3600" kern="10" dirty="0">
                <a:ln w="9525">
                  <a:round/>
                  <a:headEnd/>
                  <a:tailEnd/>
                </a:ln>
                <a:blipFill dpi="0" rotWithShape="0">
                  <a:blip r:embed="rId3"/>
                  <a:srcRect/>
                  <a:tile tx="0" ty="0" sx="100000" sy="100000" flip="none" algn="tl"/>
                </a:blipFill>
                <a:latin typeface="Footlight MT Light"/>
              </a:rPr>
              <a:t>Canterbury Tales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dissolve">
                                      <p:cBhvr>
                                        <p:cTn id="7"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1143000"/>
          </a:xfrm>
        </p:spPr>
        <p:txBody>
          <a:bodyPr/>
          <a:lstStyle/>
          <a:p>
            <a:pPr algn="ctr"/>
            <a:r>
              <a:rPr lang="en-US" dirty="0" smtClean="0"/>
              <a:t>The Destination…</a:t>
            </a:r>
            <a:endParaRPr lang="en-US" dirty="0"/>
          </a:p>
        </p:txBody>
      </p:sp>
      <p:sp>
        <p:nvSpPr>
          <p:cNvPr id="3" name="Content Placeholder 2"/>
          <p:cNvSpPr>
            <a:spLocks noGrp="1"/>
          </p:cNvSpPr>
          <p:nvPr>
            <p:ph idx="1"/>
          </p:nvPr>
        </p:nvSpPr>
        <p:spPr>
          <a:xfrm>
            <a:off x="1062039" y="1766888"/>
            <a:ext cx="3890961" cy="4113212"/>
          </a:xfrm>
        </p:spPr>
        <p:txBody>
          <a:bodyPr/>
          <a:lstStyle/>
          <a:p>
            <a:r>
              <a:rPr lang="en-US" altLang="en-US" dirty="0"/>
              <a:t>The cathedral at Canterbury is the main cathedral of the Church of England.  The shrine to the martyr Saint Thomas á</a:t>
            </a:r>
            <a:r>
              <a:rPr lang="en-US" altLang="en-US" dirty="0" smtClean="0"/>
              <a:t> </a:t>
            </a:r>
            <a:r>
              <a:rPr lang="en-US" altLang="en-US" dirty="0"/>
              <a:t>Becket is located at this cathedral.</a:t>
            </a:r>
          </a:p>
          <a:p>
            <a:endParaRPr lang="en-US" dirty="0"/>
          </a:p>
        </p:txBody>
      </p:sp>
      <p:pic>
        <p:nvPicPr>
          <p:cNvPr id="4" name="Picture 3" descr="Canterbury Cathedral, Kent,  Eng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762000"/>
            <a:ext cx="318135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800" y="3505200"/>
            <a:ext cx="3206750" cy="3228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30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6686" y="-304800"/>
            <a:ext cx="7772400" cy="1143000"/>
          </a:xfrm>
        </p:spPr>
        <p:txBody>
          <a:bodyPr/>
          <a:lstStyle/>
          <a:p>
            <a:pPr algn="ctr"/>
            <a:r>
              <a:rPr lang="en-US" dirty="0" smtClean="0"/>
              <a:t>Their Reason….</a:t>
            </a:r>
            <a:endParaRPr lang="en-US" dirty="0"/>
          </a:p>
        </p:txBody>
      </p:sp>
      <p:sp>
        <p:nvSpPr>
          <p:cNvPr id="3" name="Content Placeholder 2"/>
          <p:cNvSpPr>
            <a:spLocks noGrp="1"/>
          </p:cNvSpPr>
          <p:nvPr>
            <p:ph idx="1"/>
          </p:nvPr>
        </p:nvSpPr>
        <p:spPr>
          <a:xfrm>
            <a:off x="1041445" y="809897"/>
            <a:ext cx="7769225" cy="3078480"/>
          </a:xfrm>
        </p:spPr>
        <p:txBody>
          <a:bodyPr/>
          <a:lstStyle/>
          <a:p>
            <a:r>
              <a:rPr lang="en-US" altLang="en-US" sz="2800" dirty="0"/>
              <a:t>Saint Thomas </a:t>
            </a:r>
            <a:r>
              <a:rPr lang="en-US" altLang="en-US" sz="2800" dirty="0" smtClean="0"/>
              <a:t>á Becket </a:t>
            </a:r>
            <a:r>
              <a:rPr lang="en-US" altLang="en-US" sz="2800" dirty="0"/>
              <a:t>was the archbishop of Canterbury, and in 1170 he was martyred by some knights of the king of England, Henry II,  who was overheard complaining about Becket’s loyalty to the church at Rome over his loyalty to his king.</a:t>
            </a:r>
          </a:p>
          <a:p>
            <a:endParaRPr lang="en-US" dirty="0"/>
          </a:p>
        </p:txBody>
      </p:sp>
      <p:pic>
        <p:nvPicPr>
          <p:cNvPr id="4" name="Picture 8" descr="The Martydom of Becket in Cax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58" y="3124200"/>
            <a:ext cx="5410200" cy="3678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8624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algn="ctr" eaLnBrk="1" hangingPunct="1"/>
            <a:r>
              <a:rPr lang="en-US" dirty="0" smtClean="0"/>
              <a:t>The Journey Begins . . .</a:t>
            </a:r>
          </a:p>
        </p:txBody>
      </p:sp>
      <p:sp>
        <p:nvSpPr>
          <p:cNvPr id="19458" name="Rectangle 3"/>
          <p:cNvSpPr>
            <a:spLocks noGrp="1" noChangeArrowheads="1"/>
          </p:cNvSpPr>
          <p:nvPr>
            <p:ph type="body" idx="1"/>
          </p:nvPr>
        </p:nvSpPr>
        <p:spPr>
          <a:xfrm>
            <a:off x="1062038" y="1766888"/>
            <a:ext cx="5033962" cy="5091112"/>
          </a:xfrm>
        </p:spPr>
        <p:txBody>
          <a:bodyPr/>
          <a:lstStyle/>
          <a:p>
            <a:pPr eaLnBrk="1" hangingPunct="1">
              <a:lnSpc>
                <a:spcPct val="80000"/>
              </a:lnSpc>
            </a:pPr>
            <a:r>
              <a:rPr lang="en-US" sz="2400" dirty="0" smtClean="0"/>
              <a:t>Chaucer uses a religious pilgrimage to display all segments of medieval England.</a:t>
            </a:r>
          </a:p>
          <a:p>
            <a:pPr eaLnBrk="1" hangingPunct="1">
              <a:lnSpc>
                <a:spcPct val="80000"/>
              </a:lnSpc>
            </a:pPr>
            <a:r>
              <a:rPr lang="en-US" sz="2400" dirty="0" smtClean="0"/>
              <a:t>The Canterbury Tales begins with a Prologue, </a:t>
            </a:r>
          </a:p>
          <a:p>
            <a:pPr lvl="1" eaLnBrk="1" hangingPunct="1">
              <a:lnSpc>
                <a:spcPct val="80000"/>
              </a:lnSpc>
            </a:pPr>
            <a:r>
              <a:rPr lang="en-US" sz="2000" dirty="0" smtClean="0"/>
              <a:t>Narrator, presumably Chaucer himself, meets 29 other pilgrims at the Tabard Inn, located in a suburb of London.</a:t>
            </a:r>
          </a:p>
          <a:p>
            <a:pPr eaLnBrk="1" hangingPunct="1">
              <a:lnSpc>
                <a:spcPct val="80000"/>
              </a:lnSpc>
            </a:pPr>
            <a:r>
              <a:rPr lang="en-US" sz="2400" dirty="0" smtClean="0"/>
              <a:t>As the pilgrims prepare for their journey, the host of the Inn, Harry Bailey, sets a challenge: </a:t>
            </a:r>
          </a:p>
          <a:p>
            <a:pPr lvl="1" eaLnBrk="1" hangingPunct="1">
              <a:lnSpc>
                <a:spcPct val="80000"/>
              </a:lnSpc>
            </a:pPr>
            <a:r>
              <a:rPr lang="en-US" sz="2000" dirty="0" smtClean="0"/>
              <a:t>Each pilgrim tell two stories on the way to Canterbury and two stories on the return trip. The person who tells the best tale will be treated to a feast hosted by the other pilgrims. </a:t>
            </a: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a:p>
            <a:pPr eaLnBrk="1" hangingPunct="1">
              <a:lnSpc>
                <a:spcPct val="80000"/>
              </a:lnSpc>
            </a:pPr>
            <a:endParaRPr lang="en-US" sz="2400" dirty="0" smtClean="0"/>
          </a:p>
        </p:txBody>
      </p:sp>
      <p:pic>
        <p:nvPicPr>
          <p:cNvPr id="19459" name="Picture 2" descr="http://users.skynet.be/canterbury/06St.%20Mildreds%201A%20Eline%20Tracey/canterbury%20tales.jpg"/>
          <p:cNvPicPr>
            <a:picLocks noChangeAspect="1" noChangeArrowheads="1"/>
          </p:cNvPicPr>
          <p:nvPr/>
        </p:nvPicPr>
        <p:blipFill>
          <a:blip r:embed="rId3"/>
          <a:srcRect/>
          <a:stretch>
            <a:fillRect/>
          </a:stretch>
        </p:blipFill>
        <p:spPr bwMode="auto">
          <a:xfrm>
            <a:off x="6248400" y="2362200"/>
            <a:ext cx="2238375" cy="3381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algn="ctr" eaLnBrk="1" hangingPunct="1"/>
            <a:r>
              <a:rPr lang="en-US" dirty="0" smtClean="0"/>
              <a:t>The Journey Begins . . .</a:t>
            </a:r>
          </a:p>
        </p:txBody>
      </p:sp>
      <p:sp>
        <p:nvSpPr>
          <p:cNvPr id="21506" name="Rectangle 3"/>
          <p:cNvSpPr>
            <a:spLocks noGrp="1" noChangeArrowheads="1"/>
          </p:cNvSpPr>
          <p:nvPr>
            <p:ph type="body" idx="1"/>
          </p:nvPr>
        </p:nvSpPr>
        <p:spPr>
          <a:xfrm>
            <a:off x="3962400" y="1766888"/>
            <a:ext cx="5033963" cy="5091112"/>
          </a:xfrm>
        </p:spPr>
        <p:txBody>
          <a:bodyPr/>
          <a:lstStyle/>
          <a:p>
            <a:pPr eaLnBrk="1" hangingPunct="1">
              <a:lnSpc>
                <a:spcPct val="80000"/>
              </a:lnSpc>
            </a:pPr>
            <a:r>
              <a:rPr lang="en-US" sz="2400" dirty="0" smtClean="0"/>
              <a:t>The </a:t>
            </a:r>
            <a:r>
              <a:rPr lang="en-US" sz="2400" i="1" dirty="0" smtClean="0"/>
              <a:t>Canterbury Tales </a:t>
            </a:r>
            <a:r>
              <a:rPr lang="en-US" sz="2400" dirty="0" smtClean="0"/>
              <a:t>is actually a story about stories, twenty-four different tales set within the overarching tale of the pilgrimage.</a:t>
            </a:r>
          </a:p>
          <a:p>
            <a:pPr eaLnBrk="1" hangingPunct="1">
              <a:lnSpc>
                <a:spcPct val="80000"/>
              </a:lnSpc>
            </a:pPr>
            <a:endParaRPr lang="en-US" sz="2400" dirty="0" smtClean="0"/>
          </a:p>
          <a:p>
            <a:pPr eaLnBrk="1" hangingPunct="1">
              <a:lnSpc>
                <a:spcPct val="80000"/>
              </a:lnSpc>
            </a:pPr>
            <a:r>
              <a:rPr lang="en-US" sz="2400" dirty="0" smtClean="0"/>
              <a:t>Definition:</a:t>
            </a:r>
          </a:p>
          <a:p>
            <a:pPr lvl="1" eaLnBrk="1" hangingPunct="1">
              <a:lnSpc>
                <a:spcPct val="80000"/>
              </a:lnSpc>
            </a:pPr>
            <a:r>
              <a:rPr lang="en-US" sz="2000" dirty="0" smtClean="0"/>
              <a:t>Frame Story – a story within a story</a:t>
            </a:r>
          </a:p>
          <a:p>
            <a:pPr lvl="2" eaLnBrk="1" hangingPunct="1">
              <a:lnSpc>
                <a:spcPct val="80000"/>
              </a:lnSpc>
            </a:pPr>
            <a:r>
              <a:rPr lang="en-US" sz="1600" dirty="0" smtClean="0"/>
              <a:t>The Outer Frame Story is about the pilgrims meeting at the Tabard Inn preparing for a journey to Canterbury.</a:t>
            </a:r>
          </a:p>
          <a:p>
            <a:pPr lvl="2" eaLnBrk="1" hangingPunct="1">
              <a:lnSpc>
                <a:spcPct val="80000"/>
              </a:lnSpc>
            </a:pPr>
            <a:r>
              <a:rPr lang="en-US" sz="1600" dirty="0" smtClean="0"/>
              <a:t>The Inner Frame Story would be all the stories told by the assembled pilgrims along their journey to and from Canterbury.</a:t>
            </a:r>
          </a:p>
        </p:txBody>
      </p:sp>
      <p:pic>
        <p:nvPicPr>
          <p:cNvPr id="21507" name="Picture 2"/>
          <p:cNvPicPr>
            <a:picLocks noChangeAspect="1" noChangeArrowheads="1"/>
          </p:cNvPicPr>
          <p:nvPr/>
        </p:nvPicPr>
        <p:blipFill>
          <a:blip r:embed="rId3"/>
          <a:srcRect/>
          <a:stretch>
            <a:fillRect/>
          </a:stretch>
        </p:blipFill>
        <p:spPr bwMode="auto">
          <a:xfrm>
            <a:off x="990600" y="3276600"/>
            <a:ext cx="3325813" cy="2933700"/>
          </a:xfrm>
          <a:prstGeom prst="rect">
            <a:avLst/>
          </a:prstGeom>
          <a:noFill/>
          <a:ln w="9525">
            <a:noFill/>
            <a:miter lim="800000"/>
            <a:headEnd/>
            <a:tailEnd/>
          </a:ln>
        </p:spPr>
      </p:pic>
      <p:cxnSp>
        <p:nvCxnSpPr>
          <p:cNvPr id="21508" name="Straight Arrow Connector 6"/>
          <p:cNvCxnSpPr>
            <a:cxnSpLocks noChangeShapeType="1"/>
          </p:cNvCxnSpPr>
          <p:nvPr/>
        </p:nvCxnSpPr>
        <p:spPr bwMode="auto">
          <a:xfrm rot="10800000" flipV="1">
            <a:off x="3048000" y="4191000"/>
            <a:ext cx="1905000" cy="76200"/>
          </a:xfrm>
          <a:prstGeom prst="straightConnector1">
            <a:avLst/>
          </a:prstGeom>
          <a:noFill/>
          <a:ln w="9525" algn="ctr">
            <a:solidFill>
              <a:schemeClr val="tx1"/>
            </a:solidFill>
            <a:round/>
            <a:headEnd/>
            <a:tailEnd type="arrow" w="med" len="med"/>
          </a:ln>
        </p:spPr>
      </p:cxnSp>
      <p:cxnSp>
        <p:nvCxnSpPr>
          <p:cNvPr id="21509" name="Straight Arrow Connector 8"/>
          <p:cNvCxnSpPr>
            <a:cxnSpLocks noChangeShapeType="1"/>
          </p:cNvCxnSpPr>
          <p:nvPr/>
        </p:nvCxnSpPr>
        <p:spPr bwMode="auto">
          <a:xfrm rot="10800000" flipV="1">
            <a:off x="2514600" y="4800600"/>
            <a:ext cx="2438400" cy="7620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The Travelers to Canterbury</a:t>
            </a:r>
            <a:endParaRPr lang="en-US" dirty="0"/>
          </a:p>
        </p:txBody>
      </p:sp>
      <p:graphicFrame>
        <p:nvGraphicFramePr>
          <p:cNvPr id="7" name="Diagram 6"/>
          <p:cNvGraphicFramePr/>
          <p:nvPr/>
        </p:nvGraphicFramePr>
        <p:xfrm>
          <a:off x="1066800" y="2133600"/>
          <a:ext cx="7696200"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4012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The Travelers to Canterbury</a:t>
            </a:r>
            <a:endParaRPr lang="en-US" dirty="0"/>
          </a:p>
        </p:txBody>
      </p:sp>
      <p:graphicFrame>
        <p:nvGraphicFramePr>
          <p:cNvPr id="5" name="Diagram 4"/>
          <p:cNvGraphicFramePr/>
          <p:nvPr/>
        </p:nvGraphicFramePr>
        <p:xfrm>
          <a:off x="858837" y="1803400"/>
          <a:ext cx="7980363"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88609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The Travelers to Canterbury</a:t>
            </a:r>
            <a:endParaRPr lang="en-US" dirty="0"/>
          </a:p>
        </p:txBody>
      </p:sp>
      <p:sp>
        <p:nvSpPr>
          <p:cNvPr id="4" name="Rectangle 15"/>
          <p:cNvSpPr txBox="1">
            <a:spLocks noChangeArrowheads="1"/>
          </p:cNvSpPr>
          <p:nvPr/>
        </p:nvSpPr>
        <p:spPr bwMode="auto">
          <a:xfrm>
            <a:off x="1062038" y="1766888"/>
            <a:ext cx="7769225" cy="41132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Blip>
                <a:blip r:embed="rId3"/>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eaLnBrk="0" fontAlgn="base" hangingPunct="0">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a:lstStyle>
          <a:p>
            <a:pPr eaLnBrk="1" hangingPunct="1">
              <a:lnSpc>
                <a:spcPct val="90000"/>
              </a:lnSpc>
            </a:pPr>
            <a:endParaRPr lang="en-US" altLang="en-US" sz="2400" kern="0" smtClean="0"/>
          </a:p>
          <a:p>
            <a:pPr eaLnBrk="1" hangingPunct="1">
              <a:lnSpc>
                <a:spcPct val="90000"/>
              </a:lnSpc>
              <a:buFontTx/>
              <a:buNone/>
            </a:pPr>
            <a:endParaRPr lang="en-US" altLang="en-US" sz="2400" kern="0" smtClean="0"/>
          </a:p>
          <a:p>
            <a:pPr eaLnBrk="1" hangingPunct="1">
              <a:lnSpc>
                <a:spcPct val="90000"/>
              </a:lnSpc>
            </a:pPr>
            <a:endParaRPr lang="en-US" altLang="en-US" sz="2400" kern="0" smtClean="0"/>
          </a:p>
          <a:p>
            <a:pPr eaLnBrk="1" hangingPunct="1">
              <a:lnSpc>
                <a:spcPct val="90000"/>
              </a:lnSpc>
            </a:pPr>
            <a:endParaRPr lang="en-US" altLang="en-US" sz="2400" kern="0" smtClean="0"/>
          </a:p>
          <a:p>
            <a:pPr eaLnBrk="1" hangingPunct="1">
              <a:lnSpc>
                <a:spcPct val="90000"/>
              </a:lnSpc>
            </a:pPr>
            <a:endParaRPr lang="en-US" altLang="en-US" sz="2400" kern="0" smtClean="0"/>
          </a:p>
          <a:p>
            <a:pPr eaLnBrk="1" hangingPunct="1">
              <a:lnSpc>
                <a:spcPct val="90000"/>
              </a:lnSpc>
            </a:pPr>
            <a:endParaRPr lang="en-US" altLang="en-US" sz="2400" kern="0" smtClean="0"/>
          </a:p>
          <a:p>
            <a:pPr eaLnBrk="1" hangingPunct="1">
              <a:lnSpc>
                <a:spcPct val="90000"/>
              </a:lnSpc>
            </a:pPr>
            <a:endParaRPr lang="en-US" altLang="en-US" sz="2400" kern="0" smtClean="0"/>
          </a:p>
          <a:p>
            <a:pPr eaLnBrk="1" hangingPunct="1">
              <a:lnSpc>
                <a:spcPct val="90000"/>
              </a:lnSpc>
            </a:pPr>
            <a:endParaRPr lang="en-US" altLang="en-US" sz="2400" kern="0" smtClean="0"/>
          </a:p>
          <a:p>
            <a:pPr eaLnBrk="1" hangingPunct="1">
              <a:lnSpc>
                <a:spcPct val="90000"/>
              </a:lnSpc>
            </a:pPr>
            <a:endParaRPr lang="en-US" altLang="en-US" sz="2400" kern="0" smtClean="0"/>
          </a:p>
          <a:p>
            <a:pPr eaLnBrk="1" hangingPunct="1">
              <a:lnSpc>
                <a:spcPct val="90000"/>
              </a:lnSpc>
              <a:buFontTx/>
              <a:buNone/>
            </a:pPr>
            <a:endParaRPr lang="en-US" altLang="en-US" sz="2400" kern="0" dirty="0" smtClean="0"/>
          </a:p>
        </p:txBody>
      </p:sp>
      <p:graphicFrame>
        <p:nvGraphicFramePr>
          <p:cNvPr id="7" name="Diagram 6"/>
          <p:cNvGraphicFramePr/>
          <p:nvPr/>
        </p:nvGraphicFramePr>
        <p:xfrm>
          <a:off x="1068569" y="1766459"/>
          <a:ext cx="3357562" cy="3626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6" descr="clip_image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47540" y="2290036"/>
            <a:ext cx="4439291" cy="356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1218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algn="ctr" eaLnBrk="1" hangingPunct="1"/>
            <a:r>
              <a:rPr lang="en-US" b="1" dirty="0" smtClean="0"/>
              <a:t>Snapshots of an Era</a:t>
            </a:r>
            <a:r>
              <a:rPr lang="en-US" dirty="0" smtClean="0"/>
              <a:t>. . .</a:t>
            </a:r>
          </a:p>
        </p:txBody>
      </p:sp>
      <p:sp>
        <p:nvSpPr>
          <p:cNvPr id="23554" name="Rectangle 3"/>
          <p:cNvSpPr>
            <a:spLocks noGrp="1" noChangeArrowheads="1"/>
          </p:cNvSpPr>
          <p:nvPr>
            <p:ph type="body" idx="1"/>
          </p:nvPr>
        </p:nvSpPr>
        <p:spPr>
          <a:xfrm>
            <a:off x="609600" y="1600200"/>
            <a:ext cx="4876800" cy="5257800"/>
          </a:xfrm>
        </p:spPr>
        <p:txBody>
          <a:bodyPr/>
          <a:lstStyle/>
          <a:p>
            <a:pPr eaLnBrk="1" hangingPunct="1"/>
            <a:r>
              <a:rPr lang="en-US" sz="2000" dirty="0" smtClean="0"/>
              <a:t>In the Prologue, Chaucer sketches a brief but vivid portrait of each pilgrim, creating a lively sense of medieval life. </a:t>
            </a:r>
          </a:p>
          <a:p>
            <a:pPr eaLnBrk="1" hangingPunct="1"/>
            <a:r>
              <a:rPr lang="en-US" sz="2000" dirty="0" smtClean="0"/>
              <a:t>The description may literally describe an article of clothing, but figuratively imply something about that character.</a:t>
            </a:r>
          </a:p>
          <a:p>
            <a:pPr eaLnBrk="1" hangingPunct="1"/>
            <a:r>
              <a:rPr lang="en-US" sz="2000" dirty="0" smtClean="0"/>
              <a:t>Definition: </a:t>
            </a:r>
            <a:r>
              <a:rPr lang="en-US" sz="2000" b="1" u="sng" dirty="0" smtClean="0"/>
              <a:t>Satire - </a:t>
            </a:r>
            <a:r>
              <a:rPr lang="en-US" sz="2000" dirty="0" smtClean="0"/>
              <a:t>a literary composition, in verse or prose, in which human folly and vice are held up to scorn, derision, or ridicule.</a:t>
            </a:r>
          </a:p>
          <a:p>
            <a:pPr lvl="1" eaLnBrk="1" hangingPunct="1"/>
            <a:r>
              <a:rPr lang="en-US" sz="1600" dirty="0" smtClean="0"/>
              <a:t>Like sarcasm . . . He says one thing, but means another.</a:t>
            </a:r>
          </a:p>
          <a:p>
            <a:pPr lvl="1" eaLnBrk="1" hangingPunct="1"/>
            <a:r>
              <a:rPr lang="en-US" sz="1600" dirty="0" smtClean="0"/>
              <a:t>Our job is to read and comprehend the literal description of each pilgrim, and then, we must figuratively interpret what Chaucer is trying to imply about that pilgrim’s character.</a:t>
            </a:r>
          </a:p>
        </p:txBody>
      </p:sp>
      <p:pic>
        <p:nvPicPr>
          <p:cNvPr id="23555" name="Picture 3"/>
          <p:cNvPicPr>
            <a:picLocks noChangeAspect="1" noChangeArrowheads="1"/>
          </p:cNvPicPr>
          <p:nvPr/>
        </p:nvPicPr>
        <p:blipFill>
          <a:blip r:embed="rId3"/>
          <a:srcRect/>
          <a:stretch>
            <a:fillRect/>
          </a:stretch>
        </p:blipFill>
        <p:spPr bwMode="auto">
          <a:xfrm>
            <a:off x="5389563" y="2667000"/>
            <a:ext cx="3754437"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algn="ctr" eaLnBrk="1" hangingPunct="1"/>
            <a:r>
              <a:rPr lang="en-US" b="1" dirty="0" smtClean="0"/>
              <a:t>Snapshots of an Era</a:t>
            </a:r>
            <a:r>
              <a:rPr lang="en-US" dirty="0" smtClean="0"/>
              <a:t>. . .</a:t>
            </a:r>
          </a:p>
        </p:txBody>
      </p:sp>
      <p:sp>
        <p:nvSpPr>
          <p:cNvPr id="23554" name="Rectangle 3"/>
          <p:cNvSpPr>
            <a:spLocks noGrp="1" noChangeArrowheads="1"/>
          </p:cNvSpPr>
          <p:nvPr>
            <p:ph type="body" idx="1"/>
          </p:nvPr>
        </p:nvSpPr>
        <p:spPr>
          <a:xfrm>
            <a:off x="609600" y="1600200"/>
            <a:ext cx="4876800" cy="5257800"/>
          </a:xfrm>
        </p:spPr>
        <p:txBody>
          <a:bodyPr/>
          <a:lstStyle/>
          <a:p>
            <a:pPr eaLnBrk="1" hangingPunct="1"/>
            <a:r>
              <a:rPr lang="en-US" sz="2000" b="1" u="sng" dirty="0" smtClean="0"/>
              <a:t>Two types of Satire:</a:t>
            </a:r>
          </a:p>
          <a:p>
            <a:pPr lvl="1" eaLnBrk="1" hangingPunct="1"/>
            <a:r>
              <a:rPr lang="en-US" sz="1800" dirty="0" smtClean="0"/>
              <a:t>1.  </a:t>
            </a:r>
            <a:r>
              <a:rPr lang="en-US" sz="1800" b="1" i="1" dirty="0" smtClean="0"/>
              <a:t>Juvenalian</a:t>
            </a:r>
            <a:r>
              <a:rPr lang="en-US" sz="1800" dirty="0" smtClean="0"/>
              <a:t> - After the Roman satirist Juvenal: Formal satire in which the speaker attacks vice and error with contempt and indignation Juvenalian satire in its realism and its harshness is in strong contrast to Horatian satire. </a:t>
            </a:r>
          </a:p>
          <a:p>
            <a:pPr lvl="1" eaLnBrk="1" hangingPunct="1">
              <a:buNone/>
            </a:pPr>
            <a:r>
              <a:rPr lang="en-US" sz="1800" dirty="0" smtClean="0"/>
              <a:t>				</a:t>
            </a:r>
            <a:r>
              <a:rPr lang="en-US" sz="1800" dirty="0" smtClean="0">
                <a:solidFill>
                  <a:srgbClr val="FF0000"/>
                </a:solidFill>
              </a:rPr>
              <a:t>{Serious – Critical}</a:t>
            </a:r>
          </a:p>
          <a:p>
            <a:pPr lvl="1" eaLnBrk="1" hangingPunct="1"/>
            <a:r>
              <a:rPr lang="en-US" sz="1800" dirty="0" smtClean="0"/>
              <a:t>2.  </a:t>
            </a:r>
            <a:r>
              <a:rPr lang="en-US" sz="1800" b="1" i="1" dirty="0" smtClean="0"/>
              <a:t>Horatian</a:t>
            </a:r>
            <a:r>
              <a:rPr lang="en-US" sz="1800" dirty="0" smtClean="0"/>
              <a:t> - After the Roman satirist Horace: Satire in which the voice is indulgent, tolerant, amused, and witty. The speaker holds up to gentle ridicule the absurdities and follies of human beings, aiming at producing in the reader not the anger of a Juvenal, but a wry smile. </a:t>
            </a:r>
          </a:p>
          <a:p>
            <a:pPr lvl="1" eaLnBrk="1" hangingPunct="1">
              <a:buNone/>
            </a:pPr>
            <a:r>
              <a:rPr lang="en-US" sz="1800" dirty="0" smtClean="0"/>
              <a:t>				</a:t>
            </a:r>
            <a:r>
              <a:rPr lang="en-US" sz="1800" dirty="0" smtClean="0">
                <a:solidFill>
                  <a:srgbClr val="FF0000"/>
                </a:solidFill>
              </a:rPr>
              <a:t>{Light – Funny}</a:t>
            </a:r>
            <a:r>
              <a:rPr lang="en-US" sz="1200" dirty="0" smtClean="0"/>
              <a:t/>
            </a:r>
            <a:br>
              <a:rPr lang="en-US" sz="1200" dirty="0" smtClean="0"/>
            </a:br>
            <a:endParaRPr lang="en-US" sz="1200" dirty="0" smtClean="0"/>
          </a:p>
        </p:txBody>
      </p:sp>
      <p:pic>
        <p:nvPicPr>
          <p:cNvPr id="2052" name="Picture 4" descr="[06_01_29_yentocensor-x.gif]"/>
          <p:cNvPicPr>
            <a:picLocks noChangeAspect="1" noChangeArrowheads="1"/>
          </p:cNvPicPr>
          <p:nvPr/>
        </p:nvPicPr>
        <p:blipFill>
          <a:blip r:embed="rId3"/>
          <a:srcRect/>
          <a:stretch>
            <a:fillRect/>
          </a:stretch>
        </p:blipFill>
        <p:spPr bwMode="auto">
          <a:xfrm>
            <a:off x="5638799" y="1752600"/>
            <a:ext cx="3293423" cy="2438400"/>
          </a:xfrm>
          <a:prstGeom prst="rect">
            <a:avLst/>
          </a:prstGeom>
          <a:noFill/>
        </p:spPr>
      </p:pic>
      <p:pic>
        <p:nvPicPr>
          <p:cNvPr id="4098" name="Picture 2" descr="https://s-media-cache-ak0.pinimg.com/236x/83/d9/6f/83d96f6fff31a1373de5d72b88b1aa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3421" y="4419600"/>
            <a:ext cx="3228801" cy="22574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algn="ctr" eaLnBrk="1" hangingPunct="1"/>
            <a:r>
              <a:rPr lang="en-US" b="1" dirty="0" smtClean="0"/>
              <a:t>Snapshots of an Era</a:t>
            </a:r>
            <a:r>
              <a:rPr lang="en-US" dirty="0" smtClean="0"/>
              <a:t>. . .</a:t>
            </a:r>
          </a:p>
        </p:txBody>
      </p:sp>
      <p:sp>
        <p:nvSpPr>
          <p:cNvPr id="23554" name="Rectangle 3"/>
          <p:cNvSpPr>
            <a:spLocks noGrp="1" noChangeArrowheads="1"/>
          </p:cNvSpPr>
          <p:nvPr>
            <p:ph type="body" idx="1"/>
          </p:nvPr>
        </p:nvSpPr>
        <p:spPr>
          <a:xfrm>
            <a:off x="609600" y="1600200"/>
            <a:ext cx="4876800" cy="5257800"/>
          </a:xfrm>
        </p:spPr>
        <p:txBody>
          <a:bodyPr/>
          <a:lstStyle/>
          <a:p>
            <a:pPr eaLnBrk="1" hangingPunct="1"/>
            <a:r>
              <a:rPr lang="en-US" sz="2400" b="1" u="sng" dirty="0" smtClean="0"/>
              <a:t>Satire (continued . . . ):</a:t>
            </a:r>
          </a:p>
          <a:p>
            <a:pPr lvl="1" eaLnBrk="1" hangingPunct="1"/>
            <a:r>
              <a:rPr lang="en-US" sz="2000" dirty="0" smtClean="0"/>
              <a:t>Also, so that we might better understand his satirical characterization, Chaucer creates SATIRIC NORMS.</a:t>
            </a:r>
          </a:p>
          <a:p>
            <a:pPr lvl="1" eaLnBrk="1" hangingPunct="1">
              <a:buNone/>
            </a:pPr>
            <a:endParaRPr lang="en-US" sz="2000" dirty="0" smtClean="0"/>
          </a:p>
          <a:p>
            <a:pPr lvl="1" eaLnBrk="1" hangingPunct="1"/>
            <a:r>
              <a:rPr lang="en-US" sz="2000" dirty="0" smtClean="0"/>
              <a:t>A SATIRIC NORM is a character that represents the perfect ideal.</a:t>
            </a:r>
          </a:p>
          <a:p>
            <a:pPr lvl="1" eaLnBrk="1" hangingPunct="1">
              <a:buNone/>
            </a:pPr>
            <a:endParaRPr lang="en-US" sz="2000" dirty="0" smtClean="0"/>
          </a:p>
          <a:p>
            <a:pPr lvl="1" eaLnBrk="1" hangingPunct="1"/>
            <a:r>
              <a:rPr lang="en-US" sz="2000" dirty="0" smtClean="0"/>
              <a:t>We can then see how BAD everyone else is by comparing them to this </a:t>
            </a:r>
            <a:r>
              <a:rPr lang="en-US" sz="2000" i="1" dirty="0" smtClean="0"/>
              <a:t>Satiric Norm.</a:t>
            </a:r>
            <a:r>
              <a:rPr lang="en-US" sz="1200" dirty="0" smtClean="0"/>
              <a:t/>
            </a:r>
            <a:br>
              <a:rPr lang="en-US" sz="1200" dirty="0" smtClean="0"/>
            </a:br>
            <a:endParaRPr lang="en-US" sz="1200" dirty="0" smtClean="0"/>
          </a:p>
        </p:txBody>
      </p:sp>
      <p:pic>
        <p:nvPicPr>
          <p:cNvPr id="38914" name="Picture 2" descr="http://4.bp.blogspot.com/_UUaqsqq86vE/TBUcq5KBB1I/AAAAAAAAABE/HM159MbsCEw/s1600/mirror-self-reflection-image.jpg"/>
          <p:cNvPicPr>
            <a:picLocks noChangeAspect="1" noChangeArrowheads="1"/>
          </p:cNvPicPr>
          <p:nvPr/>
        </p:nvPicPr>
        <p:blipFill>
          <a:blip r:embed="rId3"/>
          <a:srcRect/>
          <a:stretch>
            <a:fillRect/>
          </a:stretch>
        </p:blipFill>
        <p:spPr bwMode="auto">
          <a:xfrm>
            <a:off x="5562600" y="1796258"/>
            <a:ext cx="3429000" cy="475694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554">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55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8863" y="-381000"/>
            <a:ext cx="7772400" cy="1143000"/>
          </a:xfrm>
        </p:spPr>
        <p:txBody>
          <a:bodyPr/>
          <a:lstStyle/>
          <a:p>
            <a:pPr algn="ctr"/>
            <a:r>
              <a:rPr lang="en-US" altLang="en-US" dirty="0"/>
              <a:t>The Journey Begins . . .</a:t>
            </a:r>
            <a:endParaRPr lang="en-US" dirty="0"/>
          </a:p>
        </p:txBody>
      </p:sp>
      <p:sp>
        <p:nvSpPr>
          <p:cNvPr id="3" name="Content Placeholder 2"/>
          <p:cNvSpPr>
            <a:spLocks noGrp="1"/>
          </p:cNvSpPr>
          <p:nvPr>
            <p:ph idx="1"/>
          </p:nvPr>
        </p:nvSpPr>
        <p:spPr>
          <a:xfrm>
            <a:off x="1062038" y="599305"/>
            <a:ext cx="7769225" cy="4113212"/>
          </a:xfrm>
        </p:spPr>
        <p:txBody>
          <a:bodyPr/>
          <a:lstStyle/>
          <a:p>
            <a:pPr eaLnBrk="1" hangingPunct="1"/>
            <a:r>
              <a:rPr lang="en-US" altLang="en-US" dirty="0"/>
              <a:t>In October 1066, a daylong battle near Hastings, England, changed the course of history.</a:t>
            </a:r>
          </a:p>
          <a:p>
            <a:pPr marL="0" indent="0" eaLnBrk="1" hangingPunct="1">
              <a:buNone/>
            </a:pPr>
            <a:endParaRPr lang="en-US" altLang="en-US" dirty="0"/>
          </a:p>
        </p:txBody>
      </p:sp>
      <p:sp>
        <p:nvSpPr>
          <p:cNvPr id="6" name="TextBox 5"/>
          <p:cNvSpPr txBox="1"/>
          <p:nvPr/>
        </p:nvSpPr>
        <p:spPr>
          <a:xfrm>
            <a:off x="4876800" y="5231157"/>
            <a:ext cx="4114800" cy="461665"/>
          </a:xfrm>
          <a:prstGeom prst="rect">
            <a:avLst/>
          </a:prstGeom>
          <a:noFill/>
        </p:spPr>
        <p:txBody>
          <a:bodyPr wrap="square" rtlCol="0">
            <a:spAutoFit/>
          </a:bodyPr>
          <a:lstStyle/>
          <a:p>
            <a:r>
              <a:rPr lang="en-US" dirty="0" smtClean="0">
                <a:hlinkClick r:id="rId2"/>
              </a:rPr>
              <a:t>Battle of Hastings Reenactment </a:t>
            </a:r>
            <a:endParaRPr lang="en-US" dirty="0"/>
          </a:p>
        </p:txBody>
      </p:sp>
      <p:pic>
        <p:nvPicPr>
          <p:cNvPr id="1026" name="Picture 2" descr="http://blogs.telegraph.co.uk/news/files/2014/10/bayeux-tapestry-death-of-harold-425x28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177" y="4432664"/>
            <a:ext cx="3438525" cy="23301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f/f0/Cath%C3%A9drale_de_Bayeux_-_nef_(vers_fa%C3%A7a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5125" y="2057400"/>
            <a:ext cx="6819876"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482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algn="ctr" eaLnBrk="1" hangingPunct="1"/>
            <a:r>
              <a:rPr lang="en-US" b="1" dirty="0" smtClean="0"/>
              <a:t>Snapshots of an Era</a:t>
            </a:r>
            <a:r>
              <a:rPr lang="en-US" dirty="0" smtClean="0"/>
              <a:t>. . .</a:t>
            </a:r>
          </a:p>
        </p:txBody>
      </p:sp>
      <p:sp>
        <p:nvSpPr>
          <p:cNvPr id="25602" name="Rectangle 3"/>
          <p:cNvSpPr>
            <a:spLocks noGrp="1" noChangeArrowheads="1"/>
          </p:cNvSpPr>
          <p:nvPr>
            <p:ph type="body" idx="1"/>
          </p:nvPr>
        </p:nvSpPr>
        <p:spPr>
          <a:xfrm>
            <a:off x="4267200" y="1600200"/>
            <a:ext cx="4876800" cy="5257800"/>
          </a:xfrm>
        </p:spPr>
        <p:txBody>
          <a:bodyPr/>
          <a:lstStyle/>
          <a:p>
            <a:pPr eaLnBrk="1" hangingPunct="1"/>
            <a:r>
              <a:rPr lang="en-US" sz="2400" dirty="0" smtClean="0"/>
              <a:t>In the Prologue, Chaucer examines three segments of Medieval England:</a:t>
            </a:r>
          </a:p>
          <a:p>
            <a:pPr lvl="1" eaLnBrk="1" hangingPunct="1"/>
            <a:r>
              <a:rPr lang="en-US" sz="1800" dirty="0" smtClean="0"/>
              <a:t>1.  The Old Feudal order – these are all of the pilgrims associated with the feudal class system.</a:t>
            </a:r>
          </a:p>
          <a:p>
            <a:pPr lvl="2" eaLnBrk="1" hangingPunct="1"/>
            <a:r>
              <a:rPr lang="en-US" sz="1400" dirty="0" smtClean="0"/>
              <a:t>Knight, Squire, Yeoman, Plowman . . . </a:t>
            </a:r>
          </a:p>
          <a:p>
            <a:pPr lvl="1" eaLnBrk="1" hangingPunct="1"/>
            <a:r>
              <a:rPr lang="en-US" sz="1800" dirty="0" smtClean="0"/>
              <a:t>2.  The Merchant Class – this was the rising middle class of the time; towns and cities were emerging and therefore necessitated the need for skilled services:</a:t>
            </a:r>
          </a:p>
          <a:p>
            <a:pPr lvl="2" eaLnBrk="1" hangingPunct="1"/>
            <a:r>
              <a:rPr lang="en-US" sz="1400" dirty="0" smtClean="0"/>
              <a:t>Merchant, Man of Law, Guildsmen, Cook . . . </a:t>
            </a:r>
          </a:p>
          <a:p>
            <a:pPr lvl="1" eaLnBrk="1" hangingPunct="1"/>
            <a:r>
              <a:rPr lang="en-US" sz="1800" dirty="0" smtClean="0"/>
              <a:t>3.  The Ecclesiastical (Church) Class – these were all of the members of the church.  Chaucer is most critical of this segment of his society.</a:t>
            </a:r>
          </a:p>
          <a:p>
            <a:pPr lvl="2" eaLnBrk="1" hangingPunct="1"/>
            <a:r>
              <a:rPr lang="en-US" sz="1400" dirty="0" smtClean="0"/>
              <a:t>Prioress, Monk, Friar, Pardoner . . . </a:t>
            </a:r>
          </a:p>
        </p:txBody>
      </p:sp>
      <p:pic>
        <p:nvPicPr>
          <p:cNvPr id="25603" name="Picture 2"/>
          <p:cNvPicPr>
            <a:picLocks noChangeAspect="1" noChangeArrowheads="1"/>
          </p:cNvPicPr>
          <p:nvPr/>
        </p:nvPicPr>
        <p:blipFill>
          <a:blip r:embed="rId3"/>
          <a:srcRect/>
          <a:stretch>
            <a:fillRect/>
          </a:stretch>
        </p:blipFill>
        <p:spPr bwMode="auto">
          <a:xfrm>
            <a:off x="1295400" y="1828800"/>
            <a:ext cx="2667000" cy="4841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algn="ctr" eaLnBrk="1" hangingPunct="1"/>
            <a:r>
              <a:rPr lang="en-US" b="1" dirty="0" smtClean="0"/>
              <a:t>A Literary Tour</a:t>
            </a:r>
            <a:r>
              <a:rPr lang="en-US" dirty="0" smtClean="0"/>
              <a:t>. . .</a:t>
            </a:r>
          </a:p>
        </p:txBody>
      </p:sp>
      <p:sp>
        <p:nvSpPr>
          <p:cNvPr id="27650" name="Rectangle 3"/>
          <p:cNvSpPr>
            <a:spLocks noGrp="1" noChangeArrowheads="1"/>
          </p:cNvSpPr>
          <p:nvPr>
            <p:ph type="body" idx="1"/>
          </p:nvPr>
        </p:nvSpPr>
        <p:spPr>
          <a:xfrm>
            <a:off x="685800" y="1676400"/>
            <a:ext cx="4876800" cy="5257800"/>
          </a:xfrm>
        </p:spPr>
        <p:txBody>
          <a:bodyPr/>
          <a:lstStyle/>
          <a:p>
            <a:pPr eaLnBrk="1" hangingPunct="1"/>
            <a:r>
              <a:rPr lang="en-US" sz="2400" dirty="0" smtClean="0"/>
              <a:t>Chaucer uses the popular genres of his time when he creates the inner stories of the various pilgrims:</a:t>
            </a:r>
          </a:p>
          <a:p>
            <a:pPr lvl="1" eaLnBrk="1" hangingPunct="1"/>
            <a:r>
              <a:rPr lang="en-US" sz="1600" dirty="0" smtClean="0"/>
              <a:t>Romances (tales of chivalry)</a:t>
            </a:r>
          </a:p>
          <a:p>
            <a:pPr lvl="2" eaLnBrk="1" hangingPunct="1"/>
            <a:r>
              <a:rPr lang="en-US" sz="1200" dirty="0" smtClean="0"/>
              <a:t>The Wife of Bath’s Tale</a:t>
            </a:r>
          </a:p>
          <a:p>
            <a:pPr lvl="1" eaLnBrk="1" hangingPunct="1"/>
            <a:r>
              <a:rPr lang="en-US" sz="1600" dirty="0" smtClean="0"/>
              <a:t>Fabliaux (short, bawdy, humorous stories)</a:t>
            </a:r>
          </a:p>
          <a:p>
            <a:pPr lvl="2" eaLnBrk="1" hangingPunct="1"/>
            <a:r>
              <a:rPr lang="en-US" sz="1200" dirty="0" smtClean="0"/>
              <a:t>The Miller’s Tale</a:t>
            </a:r>
          </a:p>
          <a:p>
            <a:pPr lvl="1" eaLnBrk="1" hangingPunct="1"/>
            <a:r>
              <a:rPr lang="en-US" sz="1600" dirty="0" smtClean="0"/>
              <a:t>The stories of saint’s lives, sermons</a:t>
            </a:r>
          </a:p>
          <a:p>
            <a:pPr lvl="2" eaLnBrk="1" hangingPunct="1"/>
            <a:r>
              <a:rPr lang="en-US" sz="1200" dirty="0" smtClean="0"/>
              <a:t>The Parson’s Tale</a:t>
            </a:r>
          </a:p>
          <a:p>
            <a:pPr lvl="1" eaLnBrk="1" hangingPunct="1"/>
            <a:r>
              <a:rPr lang="en-US" sz="1600" dirty="0" smtClean="0"/>
              <a:t>Allegories (narratives in which characters represent abstractions such as Pride or Honor).</a:t>
            </a:r>
          </a:p>
          <a:p>
            <a:pPr lvl="2" eaLnBrk="1" hangingPunct="1"/>
            <a:r>
              <a:rPr lang="en-US" sz="1200" dirty="0" smtClean="0"/>
              <a:t>The Pardoner’s Tale</a:t>
            </a:r>
          </a:p>
          <a:p>
            <a:pPr eaLnBrk="1" hangingPunct="1"/>
            <a:r>
              <a:rPr lang="en-US" sz="2000" dirty="0" smtClean="0"/>
              <a:t>Chaucer wrote much of the Tales using his own form, the heroic couplet, a pair of rhyming lines with five stressed syllables each.</a:t>
            </a:r>
          </a:p>
        </p:txBody>
      </p:sp>
      <p:pic>
        <p:nvPicPr>
          <p:cNvPr id="27651" name="Picture 2" descr="http://www.bbc.co.uk/shropshire/stage/2003/09/images/canterbury_tales_270.jpg"/>
          <p:cNvPicPr>
            <a:picLocks noChangeAspect="1" noChangeArrowheads="1"/>
          </p:cNvPicPr>
          <p:nvPr/>
        </p:nvPicPr>
        <p:blipFill>
          <a:blip r:embed="rId3"/>
          <a:srcRect/>
          <a:stretch>
            <a:fillRect/>
          </a:stretch>
        </p:blipFill>
        <p:spPr bwMode="auto">
          <a:xfrm>
            <a:off x="5715000" y="2743200"/>
            <a:ext cx="3241675"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650">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650">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650">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650">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765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pPr algn="ctr" eaLnBrk="1" hangingPunct="1"/>
            <a:r>
              <a:rPr lang="en-US" b="1" dirty="0" smtClean="0"/>
              <a:t>Literary Analysis</a:t>
            </a:r>
            <a:endParaRPr lang="en-US" dirty="0" smtClean="0"/>
          </a:p>
        </p:txBody>
      </p:sp>
      <p:sp>
        <p:nvSpPr>
          <p:cNvPr id="29698" name="Rectangle 3"/>
          <p:cNvSpPr>
            <a:spLocks noGrp="1" noChangeArrowheads="1"/>
          </p:cNvSpPr>
          <p:nvPr>
            <p:ph type="body" idx="1"/>
          </p:nvPr>
        </p:nvSpPr>
        <p:spPr>
          <a:xfrm>
            <a:off x="3962400" y="1752600"/>
            <a:ext cx="5181600" cy="5105400"/>
          </a:xfrm>
        </p:spPr>
        <p:txBody>
          <a:bodyPr/>
          <a:lstStyle/>
          <a:p>
            <a:pPr eaLnBrk="1" hangingPunct="1"/>
            <a:r>
              <a:rPr lang="en-US" dirty="0" smtClean="0"/>
              <a:t>Characterization</a:t>
            </a:r>
          </a:p>
          <a:p>
            <a:pPr lvl="1" eaLnBrk="1" hangingPunct="1"/>
            <a:r>
              <a:rPr lang="en-US" sz="2000" b="1" u="sng" dirty="0" smtClean="0"/>
              <a:t>Direct characterization </a:t>
            </a:r>
            <a:r>
              <a:rPr lang="en-US" sz="2000" dirty="0" smtClean="0"/>
              <a:t>presents direct statements about a character, such as Chaucer’s statement that the Knight “followed chivalry, / Truth, honor. . . .”</a:t>
            </a:r>
          </a:p>
          <a:p>
            <a:pPr lvl="1" eaLnBrk="1" hangingPunct="1"/>
            <a:r>
              <a:rPr lang="en-US" sz="2000" b="1" u="sng" dirty="0" smtClean="0"/>
              <a:t>Indirect characterization </a:t>
            </a:r>
            <a:r>
              <a:rPr lang="en-US" sz="2000" dirty="0" smtClean="0"/>
              <a:t>uses actions, thoughts, and dialogue to reveal a character’s personality. By saying “he was not gaily dressed,” for instance, Chaucer suggests that the Knight is not vain and perhaps takes the pilgrimage seriously enough to rush to join it straight from battle.</a:t>
            </a:r>
          </a:p>
        </p:txBody>
      </p:sp>
      <p:pic>
        <p:nvPicPr>
          <p:cNvPr id="29699" name="Picture 2" descr="http://i.telegraph.co.uk/telegraph/multimedia/archive/01184/arts-graphics-2008_1184459a.jpg"/>
          <p:cNvPicPr>
            <a:picLocks noChangeAspect="1" noChangeArrowheads="1"/>
          </p:cNvPicPr>
          <p:nvPr/>
        </p:nvPicPr>
        <p:blipFill>
          <a:blip r:embed="rId3"/>
          <a:srcRect/>
          <a:stretch>
            <a:fillRect/>
          </a:stretch>
        </p:blipFill>
        <p:spPr bwMode="auto">
          <a:xfrm>
            <a:off x="990600" y="2286000"/>
            <a:ext cx="28575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69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69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a:xfrm>
            <a:off x="1600200" y="304800"/>
            <a:ext cx="6400800" cy="685800"/>
          </a:xfrm>
          <a:ln w="9525" cmpd="sng"/>
        </p:spPr>
        <p:txBody>
          <a:bodyPr/>
          <a:lstStyle/>
          <a:p>
            <a:pPr eaLnBrk="1" hangingPunct="1"/>
            <a:r>
              <a:rPr lang="en-US" b="1" dirty="0" smtClean="0"/>
              <a:t>Literary Analysis</a:t>
            </a:r>
            <a:endParaRPr lang="en-US" dirty="0" smtClean="0"/>
          </a:p>
        </p:txBody>
      </p:sp>
      <p:sp>
        <p:nvSpPr>
          <p:cNvPr id="31746" name="Rectangle 3"/>
          <p:cNvSpPr>
            <a:spLocks noGrp="1" noChangeArrowheads="1"/>
          </p:cNvSpPr>
          <p:nvPr>
            <p:ph type="subTitle" idx="1"/>
          </p:nvPr>
        </p:nvSpPr>
        <p:spPr>
          <a:xfrm>
            <a:off x="-762000" y="-228600"/>
            <a:ext cx="6400800" cy="3429000"/>
          </a:xfrm>
          <a:ln w="9525"/>
        </p:spPr>
        <p:txBody>
          <a:bodyPr/>
          <a:lstStyle/>
          <a:p>
            <a:pPr algn="l" eaLnBrk="1" hangingPunct="1"/>
            <a:r>
              <a:rPr lang="en-US" dirty="0" smtClean="0"/>
              <a:t>     </a:t>
            </a:r>
          </a:p>
          <a:p>
            <a:pPr algn="l" eaLnBrk="1" hangingPunct="1"/>
            <a:endParaRPr lang="en-US" dirty="0" smtClean="0"/>
          </a:p>
          <a:p>
            <a:pPr algn="l" eaLnBrk="1" hangingPunct="1"/>
            <a:endParaRPr lang="en-US" dirty="0" smtClean="0"/>
          </a:p>
          <a:p>
            <a:pPr algn="l" eaLnBrk="1" hangingPunct="1"/>
            <a:endParaRPr lang="en-US" dirty="0" smtClean="0"/>
          </a:p>
          <a:p>
            <a:pPr eaLnBrk="1" hangingPunct="1"/>
            <a:endParaRPr lang="en-US" dirty="0" smtClean="0"/>
          </a:p>
        </p:txBody>
      </p:sp>
      <p:sp>
        <p:nvSpPr>
          <p:cNvPr id="31748" name="Rectangle 4"/>
          <p:cNvSpPr>
            <a:spLocks noChangeArrowheads="1"/>
          </p:cNvSpPr>
          <p:nvPr/>
        </p:nvSpPr>
        <p:spPr bwMode="auto">
          <a:xfrm>
            <a:off x="1676400" y="966787"/>
            <a:ext cx="6400800" cy="2462213"/>
          </a:xfrm>
          <a:prstGeom prst="rect">
            <a:avLst/>
          </a:prstGeom>
          <a:noFill/>
          <a:ln w="9525">
            <a:noFill/>
            <a:miter lim="800000"/>
            <a:headEnd/>
            <a:tailEnd/>
          </a:ln>
        </p:spPr>
        <p:txBody>
          <a:bodyPr>
            <a:spAutoFit/>
          </a:bodyPr>
          <a:lstStyle/>
          <a:p>
            <a:pPr algn="ctr">
              <a:spcBef>
                <a:spcPct val="20000"/>
              </a:spcBef>
            </a:pPr>
            <a:r>
              <a:rPr lang="en-US" sz="2200" dirty="0"/>
              <a:t>Each character in The Canterbury Tales represents a different segment of society in Chaucer’s time. By noting the virtues and faults of each, Chaucer provides </a:t>
            </a:r>
            <a:r>
              <a:rPr lang="en-US" sz="2200" b="1" u="sng" dirty="0"/>
              <a:t>social commentary</a:t>
            </a:r>
            <a:r>
              <a:rPr lang="en-US" sz="2200" dirty="0"/>
              <a:t>, writing that offers insight into society, its values, and its customs. While reading, draw conclusions from the characters about Chaucer’s views on English society.</a:t>
            </a:r>
          </a:p>
        </p:txBody>
      </p:sp>
      <p:pic>
        <p:nvPicPr>
          <p:cNvPr id="2050" name="Picture 2" descr="http://www.theimaginativeconservative.org/wp-content/uploads/2015/08/2-geoffrey-chaucer-granger-e14406909653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7417" y="3862387"/>
            <a:ext cx="3758766" cy="25887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velvetescape.com/wp-content/uploads/2012/01/3885155642_f374cc531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810000"/>
            <a:ext cx="3429000" cy="2935225"/>
          </a:xfrm>
          <a:prstGeom prst="rect">
            <a:avLst/>
          </a:prstGeom>
          <a:noFill/>
          <a:extLst>
            <a:ext uri="{909E8E84-426E-40DD-AFC4-6F175D3DCCD1}">
              <a14:hiddenFill xmlns:a14="http://schemas.microsoft.com/office/drawing/2010/main">
                <a:solidFill>
                  <a:srgbClr val="FFFFFF"/>
                </a:solidFill>
              </a14:hiddenFill>
            </a:ext>
          </a:extLst>
        </p:spPr>
      </p:pic>
      <p:sp>
        <p:nvSpPr>
          <p:cNvPr id="33793" name="Rectangle 2"/>
          <p:cNvSpPr>
            <a:spLocks noGrp="1" noChangeArrowheads="1"/>
          </p:cNvSpPr>
          <p:nvPr>
            <p:ph type="title"/>
          </p:nvPr>
        </p:nvSpPr>
        <p:spPr/>
        <p:txBody>
          <a:bodyPr/>
          <a:lstStyle/>
          <a:p>
            <a:pPr algn="ctr" eaLnBrk="1" hangingPunct="1"/>
            <a:r>
              <a:rPr lang="en-US" dirty="0" smtClean="0"/>
              <a:t>Geoffrey Chaucer</a:t>
            </a:r>
            <a:br>
              <a:rPr lang="en-US" dirty="0" smtClean="0"/>
            </a:br>
            <a:r>
              <a:rPr lang="en-US" dirty="0" smtClean="0"/>
              <a:t>c. 1343-1400</a:t>
            </a:r>
          </a:p>
        </p:txBody>
      </p:sp>
      <p:sp>
        <p:nvSpPr>
          <p:cNvPr id="33794" name="Rectangle 3"/>
          <p:cNvSpPr>
            <a:spLocks noGrp="1" noChangeArrowheads="1"/>
          </p:cNvSpPr>
          <p:nvPr>
            <p:ph type="body" idx="1"/>
          </p:nvPr>
        </p:nvSpPr>
        <p:spPr/>
        <p:txBody>
          <a:bodyPr/>
          <a:lstStyle/>
          <a:p>
            <a:pPr eaLnBrk="1" hangingPunct="1">
              <a:lnSpc>
                <a:spcPct val="90000"/>
              </a:lnSpc>
            </a:pPr>
            <a:r>
              <a:rPr lang="en-US" sz="2400" dirty="0" smtClean="0"/>
              <a:t>Considered the father of English poetry</a:t>
            </a:r>
          </a:p>
          <a:p>
            <a:pPr eaLnBrk="1" hangingPunct="1">
              <a:lnSpc>
                <a:spcPct val="90000"/>
              </a:lnSpc>
            </a:pPr>
            <a:r>
              <a:rPr lang="en-US" sz="2400" dirty="0" smtClean="0"/>
              <a:t>Wrote in the vernacular – common language of the people (English)</a:t>
            </a:r>
          </a:p>
          <a:p>
            <a:pPr eaLnBrk="1" hangingPunct="1">
              <a:lnSpc>
                <a:spcPct val="90000"/>
              </a:lnSpc>
            </a:pPr>
            <a:r>
              <a:rPr lang="en-US" sz="2400" dirty="0" smtClean="0"/>
              <a:t>Served as a soldier, government servant, and member of Parliament</a:t>
            </a:r>
          </a:p>
          <a:p>
            <a:pPr eaLnBrk="1" hangingPunct="1">
              <a:lnSpc>
                <a:spcPct val="90000"/>
              </a:lnSpc>
            </a:pPr>
            <a:r>
              <a:rPr lang="en-US" sz="2400" dirty="0" smtClean="0"/>
              <a:t>Introduced iambic pentameter</a:t>
            </a:r>
          </a:p>
          <a:p>
            <a:pPr eaLnBrk="1" hangingPunct="1">
              <a:lnSpc>
                <a:spcPct val="90000"/>
              </a:lnSpc>
            </a:pPr>
            <a:r>
              <a:rPr lang="en-US" sz="2400" dirty="0" smtClean="0"/>
              <a:t>First writer buried in Westminster Abbey</a:t>
            </a:r>
          </a:p>
          <a:p>
            <a:pPr eaLnBrk="1" hangingPunct="1">
              <a:lnSpc>
                <a:spcPct val="90000"/>
              </a:lnSpc>
              <a:buFontTx/>
              <a:buNone/>
            </a:pPr>
            <a:endParaRPr lang="en-US" sz="2400" dirty="0" smtClean="0"/>
          </a:p>
          <a:p>
            <a:pPr eaLnBrk="1" hangingPunct="1">
              <a:lnSpc>
                <a:spcPct val="90000"/>
              </a:lnSpc>
              <a:buFontTx/>
              <a:buNone/>
            </a:pPr>
            <a:endParaRPr lang="en-US" sz="2400" dirty="0" smtClean="0"/>
          </a:p>
          <a:p>
            <a:pPr eaLnBrk="1" hangingPunct="1">
              <a:lnSpc>
                <a:spcPct val="90000"/>
              </a:lnSpc>
            </a:pPr>
            <a:endParaRPr lang="en-US" sz="2400" dirty="0" smtClean="0"/>
          </a:p>
          <a:p>
            <a:pPr eaLnBrk="1" hangingPunct="1">
              <a:lnSpc>
                <a:spcPct val="90000"/>
              </a:lnSpc>
            </a:pP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England in the Middle Ages</a:t>
            </a:r>
            <a:endParaRPr lang="en-US" dirty="0"/>
          </a:p>
        </p:txBody>
      </p:sp>
      <p:sp>
        <p:nvSpPr>
          <p:cNvPr id="3" name="Content Placeholder 2"/>
          <p:cNvSpPr>
            <a:spLocks noGrp="1"/>
          </p:cNvSpPr>
          <p:nvPr>
            <p:ph idx="1"/>
          </p:nvPr>
        </p:nvSpPr>
        <p:spPr/>
        <p:txBody>
          <a:bodyPr/>
          <a:lstStyle/>
          <a:p>
            <a:pPr eaLnBrk="1" hangingPunct="1"/>
            <a:r>
              <a:rPr lang="en-US" altLang="en-US" dirty="0"/>
              <a:t>Feudalism replaced the Nordic social system.</a:t>
            </a:r>
          </a:p>
          <a:p>
            <a:pPr lvl="1" eaLnBrk="1" hangingPunct="1"/>
            <a:r>
              <a:rPr lang="en-US" altLang="en-US" dirty="0"/>
              <a:t>The primary duty of males above the serf class was to serve in the military—Knighthood.</a:t>
            </a:r>
          </a:p>
          <a:p>
            <a:pPr lvl="1" eaLnBrk="1" hangingPunct="1"/>
            <a:r>
              <a:rPr lang="en-US" altLang="en-US" dirty="0"/>
              <a:t>Women had no political rights.</a:t>
            </a:r>
          </a:p>
          <a:p>
            <a:pPr lvl="1" eaLnBrk="1" hangingPunct="1"/>
            <a:r>
              <a:rPr lang="en-US" altLang="en-US" dirty="0"/>
              <a:t>Chivalry and courtly love served as the system of social codes</a:t>
            </a:r>
          </a:p>
          <a:p>
            <a:endParaRPr lang="en-US" dirty="0"/>
          </a:p>
        </p:txBody>
      </p:sp>
    </p:spTree>
    <p:extLst>
      <p:ext uri="{BB962C8B-B14F-4D97-AF65-F5344CB8AC3E}">
        <p14:creationId xmlns:p14="http://schemas.microsoft.com/office/powerpoint/2010/main" val="22163696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England in the Middle Ages</a:t>
            </a:r>
            <a:endParaRPr lang="en-US" dirty="0"/>
          </a:p>
        </p:txBody>
      </p:sp>
      <p:sp>
        <p:nvSpPr>
          <p:cNvPr id="3" name="Content Placeholder 2"/>
          <p:cNvSpPr>
            <a:spLocks noGrp="1"/>
          </p:cNvSpPr>
          <p:nvPr>
            <p:ph idx="1"/>
          </p:nvPr>
        </p:nvSpPr>
        <p:spPr/>
        <p:txBody>
          <a:bodyPr/>
          <a:lstStyle/>
          <a:p>
            <a:r>
              <a:rPr lang="en-US" altLang="en-US" dirty="0"/>
              <a:t>Lower, middle, and upper-middle classes developed in the cities.</a:t>
            </a:r>
          </a:p>
          <a:p>
            <a:endParaRPr lang="en-US" dirty="0"/>
          </a:p>
        </p:txBody>
      </p:sp>
      <p:pic>
        <p:nvPicPr>
          <p:cNvPr id="4" name="Picture 5" descr="bd05727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048000"/>
            <a:ext cx="5943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570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872" y="-457200"/>
            <a:ext cx="7772400" cy="1143000"/>
          </a:xfrm>
        </p:spPr>
        <p:txBody>
          <a:bodyPr/>
          <a:lstStyle/>
          <a:p>
            <a:pPr algn="ctr"/>
            <a:r>
              <a:rPr lang="en-US" altLang="en-US" dirty="0"/>
              <a:t>England in the Middle Ages</a:t>
            </a:r>
            <a:endParaRPr lang="en-US" dirty="0"/>
          </a:p>
        </p:txBody>
      </p:sp>
      <p:sp>
        <p:nvSpPr>
          <p:cNvPr id="3" name="Content Placeholder 2"/>
          <p:cNvSpPr>
            <a:spLocks noGrp="1"/>
          </p:cNvSpPr>
          <p:nvPr>
            <p:ph idx="1"/>
          </p:nvPr>
        </p:nvSpPr>
        <p:spPr>
          <a:xfrm>
            <a:off x="1473200" y="615822"/>
            <a:ext cx="7769225" cy="2889378"/>
          </a:xfrm>
        </p:spPr>
        <p:txBody>
          <a:bodyPr/>
          <a:lstStyle/>
          <a:p>
            <a:pPr eaLnBrk="1" hangingPunct="1"/>
            <a:r>
              <a:rPr lang="en-US" altLang="en-US" dirty="0"/>
              <a:t>The Crusades extended from 1095-1270.</a:t>
            </a:r>
          </a:p>
          <a:p>
            <a:pPr lvl="1" eaLnBrk="1" hangingPunct="1"/>
            <a:r>
              <a:rPr lang="en-US" altLang="en-US" dirty="0" smtClean="0"/>
              <a:t>7-8 Crusades: Religious pilgrimages with a side of war to free Christians from the Jihad</a:t>
            </a:r>
          </a:p>
          <a:p>
            <a:pPr lvl="1" eaLnBrk="1" hangingPunct="1"/>
            <a:r>
              <a:rPr lang="en-US" altLang="en-US" dirty="0"/>
              <a:t>They brought contact with Eastern mathematics, astronomy, architecture, and crafts.</a:t>
            </a:r>
          </a:p>
          <a:p>
            <a:pPr marL="457200" lvl="1" indent="0" eaLnBrk="1" hangingPunct="1">
              <a:buNone/>
            </a:pPr>
            <a:endParaRPr lang="en-US" altLang="en-US" dirty="0"/>
          </a:p>
          <a:p>
            <a:endParaRPr lang="en-US" dirty="0"/>
          </a:p>
        </p:txBody>
      </p:sp>
      <p:pic>
        <p:nvPicPr>
          <p:cNvPr id="4" name="Picture 5" descr="bd05618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828800"/>
            <a:ext cx="142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7"/>
          <p:cNvSpPr>
            <a:spLocks noChangeArrowheads="1"/>
          </p:cNvSpPr>
          <p:nvPr/>
        </p:nvSpPr>
        <p:spPr bwMode="auto">
          <a:xfrm rot="1242241">
            <a:off x="1891360" y="4291013"/>
            <a:ext cx="2133600" cy="561975"/>
          </a:xfrm>
          <a:prstGeom prst="rightArrow">
            <a:avLst>
              <a:gd name="adj1" fmla="val 50000"/>
              <a:gd name="adj2" fmla="val 94915"/>
            </a:avLst>
          </a:prstGeom>
          <a:solidFill>
            <a:srgbClr val="5E4F32"/>
          </a:solidFill>
          <a:ln w="9525">
            <a:solidFill>
              <a:schemeClr val="tx1"/>
            </a:solidFill>
            <a:miter lim="800000"/>
            <a:headEnd/>
            <a:tailEnd/>
          </a:ln>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algn="ctr" eaLnBrk="0" fontAlgn="base" hangingPunct="0">
              <a:spcBef>
                <a:spcPct val="2000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2000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2000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2000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pic>
        <p:nvPicPr>
          <p:cNvPr id="6" name="Picture 6" descr="bd05091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457200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142867" y="3671431"/>
            <a:ext cx="2498756" cy="1200329"/>
          </a:xfrm>
          <a:prstGeom prst="rect">
            <a:avLst/>
          </a:prstGeom>
          <a:noFill/>
        </p:spPr>
        <p:txBody>
          <a:bodyPr wrap="square" rtlCol="0">
            <a:spAutoFit/>
          </a:bodyPr>
          <a:lstStyle/>
          <a:p>
            <a:r>
              <a:rPr lang="en-US" dirty="0" smtClean="0">
                <a:hlinkClick r:id="rId4"/>
              </a:rPr>
              <a:t>Crusades Report</a:t>
            </a:r>
            <a:endParaRPr lang="en-US" dirty="0" smtClean="0"/>
          </a:p>
          <a:p>
            <a:endParaRPr lang="en-US" dirty="0"/>
          </a:p>
          <a:p>
            <a:r>
              <a:rPr lang="en-US" dirty="0" smtClean="0">
                <a:hlinkClick r:id="rId5"/>
              </a:rPr>
              <a:t>Crusades vs. Jihad</a:t>
            </a:r>
            <a:endParaRPr lang="en-US" dirty="0"/>
          </a:p>
        </p:txBody>
      </p:sp>
    </p:spTree>
    <p:extLst>
      <p:ext uri="{BB962C8B-B14F-4D97-AF65-F5344CB8AC3E}">
        <p14:creationId xmlns:p14="http://schemas.microsoft.com/office/powerpoint/2010/main" val="354436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England in the Middle Ages</a:t>
            </a:r>
            <a:endParaRPr lang="en-US" dirty="0"/>
          </a:p>
        </p:txBody>
      </p:sp>
      <p:sp>
        <p:nvSpPr>
          <p:cNvPr id="3" name="Content Placeholder 2"/>
          <p:cNvSpPr>
            <a:spLocks noGrp="1"/>
          </p:cNvSpPr>
          <p:nvPr>
            <p:ph idx="1"/>
          </p:nvPr>
        </p:nvSpPr>
        <p:spPr/>
        <p:txBody>
          <a:bodyPr/>
          <a:lstStyle/>
          <a:p>
            <a:r>
              <a:rPr lang="en-US" altLang="en-US" dirty="0"/>
              <a:t>The Hundred Years’ War (1337-1453) was the first national war waged by England.</a:t>
            </a:r>
          </a:p>
          <a:p>
            <a:endParaRPr lang="en-US" dirty="0"/>
          </a:p>
        </p:txBody>
      </p:sp>
      <p:pic>
        <p:nvPicPr>
          <p:cNvPr id="4" name="Picture 4" descr="bd0510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152" y="3004344"/>
            <a:ext cx="24384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953000" y="3200400"/>
            <a:ext cx="2743200" cy="457200"/>
          </a:xfrm>
          <a:prstGeom prst="rect">
            <a:avLst/>
          </a:prstGeom>
          <a:noFill/>
        </p:spPr>
        <p:txBody>
          <a:bodyPr wrap="square" rtlCol="0">
            <a:spAutoFit/>
          </a:bodyPr>
          <a:lstStyle/>
          <a:p>
            <a:r>
              <a:rPr lang="en-US" dirty="0" smtClean="0">
                <a:hlinkClick r:id="rId3"/>
              </a:rPr>
              <a:t>Who is Joan of Arc?</a:t>
            </a:r>
            <a:endParaRPr lang="en-US" dirty="0"/>
          </a:p>
        </p:txBody>
      </p:sp>
      <p:sp>
        <p:nvSpPr>
          <p:cNvPr id="7" name="TextBox 6"/>
          <p:cNvSpPr txBox="1"/>
          <p:nvPr/>
        </p:nvSpPr>
        <p:spPr>
          <a:xfrm>
            <a:off x="4495800" y="4522777"/>
            <a:ext cx="3657600" cy="461665"/>
          </a:xfrm>
          <a:prstGeom prst="rect">
            <a:avLst/>
          </a:prstGeom>
          <a:noFill/>
        </p:spPr>
        <p:txBody>
          <a:bodyPr wrap="square" rtlCol="0">
            <a:spAutoFit/>
          </a:bodyPr>
          <a:lstStyle/>
          <a:p>
            <a:r>
              <a:rPr lang="en-US" dirty="0" smtClean="0">
                <a:hlinkClick r:id="rId4"/>
              </a:rPr>
              <a:t>100 Years War in 3 Minutes</a:t>
            </a:r>
            <a:endParaRPr lang="en-US" dirty="0"/>
          </a:p>
        </p:txBody>
      </p:sp>
    </p:spTree>
    <p:extLst>
      <p:ext uri="{BB962C8B-B14F-4D97-AF65-F5344CB8AC3E}">
        <p14:creationId xmlns:p14="http://schemas.microsoft.com/office/powerpoint/2010/main" val="553947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England in the Middle Ages</a:t>
            </a:r>
            <a:endParaRPr lang="en-US" dirty="0"/>
          </a:p>
        </p:txBody>
      </p:sp>
      <p:sp>
        <p:nvSpPr>
          <p:cNvPr id="3" name="Content Placeholder 2"/>
          <p:cNvSpPr>
            <a:spLocks noGrp="1"/>
          </p:cNvSpPr>
          <p:nvPr>
            <p:ph idx="1"/>
          </p:nvPr>
        </p:nvSpPr>
        <p:spPr>
          <a:xfrm>
            <a:off x="1069975" y="1828800"/>
            <a:ext cx="7769225" cy="4113212"/>
          </a:xfrm>
        </p:spPr>
        <p:txBody>
          <a:bodyPr/>
          <a:lstStyle/>
          <a:p>
            <a:r>
              <a:rPr lang="en-US" altLang="en-US" dirty="0"/>
              <a:t>The Magna-Carta </a:t>
            </a:r>
            <a:r>
              <a:rPr lang="en-US" altLang="en-US" dirty="0" smtClean="0"/>
              <a:t>halted the King’s abuse of power.</a:t>
            </a:r>
            <a:endParaRPr lang="en-US" altLang="en-US" dirty="0"/>
          </a:p>
          <a:p>
            <a:pPr marL="0" indent="0">
              <a:buNone/>
            </a:pPr>
            <a:endParaRPr lang="en-US" dirty="0"/>
          </a:p>
        </p:txBody>
      </p:sp>
      <p:pic>
        <p:nvPicPr>
          <p:cNvPr id="4" name="Picture 4" descr="bd10833_"/>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71600" y="2736929"/>
            <a:ext cx="2590800" cy="181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648200" y="3042393"/>
            <a:ext cx="2933700" cy="1200329"/>
          </a:xfrm>
          <a:prstGeom prst="rect">
            <a:avLst/>
          </a:prstGeom>
          <a:noFill/>
        </p:spPr>
        <p:txBody>
          <a:bodyPr wrap="square" rtlCol="0">
            <a:spAutoFit/>
          </a:bodyPr>
          <a:lstStyle/>
          <a:p>
            <a:r>
              <a:rPr lang="en-US" dirty="0" smtClean="0">
                <a:hlinkClick r:id="rId4"/>
              </a:rPr>
              <a:t>Magna Carta Timeline</a:t>
            </a:r>
            <a:endParaRPr lang="en-US" dirty="0" smtClean="0"/>
          </a:p>
          <a:p>
            <a:endParaRPr lang="en-US" dirty="0"/>
          </a:p>
          <a:p>
            <a:r>
              <a:rPr lang="en-US" dirty="0" smtClean="0">
                <a:hlinkClick r:id="rId5"/>
              </a:rPr>
              <a:t>What is Magna Carta?</a:t>
            </a:r>
            <a:endParaRPr lang="en-US" dirty="0"/>
          </a:p>
        </p:txBody>
      </p:sp>
      <p:sp>
        <p:nvSpPr>
          <p:cNvPr id="7" name="TextBox 6"/>
          <p:cNvSpPr txBox="1"/>
          <p:nvPr/>
        </p:nvSpPr>
        <p:spPr>
          <a:xfrm>
            <a:off x="1066800" y="4548188"/>
            <a:ext cx="7772400" cy="2031325"/>
          </a:xfrm>
          <a:prstGeom prst="rect">
            <a:avLst/>
          </a:prstGeom>
          <a:noFill/>
        </p:spPr>
        <p:txBody>
          <a:bodyPr wrap="square" rtlCol="0">
            <a:spAutoFit/>
          </a:bodyPr>
          <a:lstStyle/>
          <a:p>
            <a:r>
              <a:rPr lang="en-US" sz="1800" dirty="0" smtClean="0"/>
              <a:t>Magna </a:t>
            </a:r>
            <a:r>
              <a:rPr lang="en-US" sz="1800" dirty="0"/>
              <a:t>Carta contained 63 promises about what the king could and couldn't do. It also set up a Council of 25 barons to make sure John kept his </a:t>
            </a:r>
            <a:r>
              <a:rPr lang="en-US" sz="1800" dirty="0" smtClean="0"/>
              <a:t>promises. This </a:t>
            </a:r>
            <a:r>
              <a:rPr lang="en-US" sz="1800" dirty="0"/>
              <a:t>was a direct attack on John's royal authority, and as soon as he could, </a:t>
            </a:r>
            <a:r>
              <a:rPr lang="en-US" sz="1800" dirty="0">
                <a:solidFill>
                  <a:srgbClr val="FF0000"/>
                </a:solidFill>
              </a:rPr>
              <a:t>John asked the Pope for permission</a:t>
            </a:r>
            <a:r>
              <a:rPr lang="en-US" sz="1800" dirty="0"/>
              <a:t> to ignore Magna Carta – on the grounds that he had been forced to sign </a:t>
            </a:r>
            <a:r>
              <a:rPr lang="en-US" sz="1800" dirty="0" smtClean="0"/>
              <a:t>it. John's </a:t>
            </a:r>
            <a:r>
              <a:rPr lang="en-US" sz="1800" dirty="0"/>
              <a:t>rejection of Magna Carta caused another rebellion by the barons</a:t>
            </a:r>
            <a:r>
              <a:rPr lang="en-US" sz="1800" dirty="0" smtClean="0"/>
              <a:t>. </a:t>
            </a:r>
            <a:r>
              <a:rPr lang="en-US" sz="1800" dirty="0">
                <a:solidFill>
                  <a:srgbClr val="FF0000"/>
                </a:solidFill>
              </a:rPr>
              <a:t>In 1305 the Pope annulled Magna Carta</a:t>
            </a:r>
            <a:r>
              <a:rPr lang="en-US" sz="1800" dirty="0" smtClean="0"/>
              <a:t>. Within 50 years, England had a Parliament to represent the barons’ wishes to the king.</a:t>
            </a:r>
            <a:endParaRPr lang="en-US" sz="1800" dirty="0"/>
          </a:p>
        </p:txBody>
      </p:sp>
    </p:spTree>
    <p:extLst>
      <p:ext uri="{BB962C8B-B14F-4D97-AF65-F5344CB8AC3E}">
        <p14:creationId xmlns:p14="http://schemas.microsoft.com/office/powerpoint/2010/main" val="345015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dirty="0"/>
              <a:t>England in the Middle Ages</a:t>
            </a:r>
            <a:endParaRPr lang="en-US" dirty="0"/>
          </a:p>
        </p:txBody>
      </p:sp>
      <p:sp>
        <p:nvSpPr>
          <p:cNvPr id="3" name="Content Placeholder 2"/>
          <p:cNvSpPr>
            <a:spLocks noGrp="1"/>
          </p:cNvSpPr>
          <p:nvPr>
            <p:ph idx="1"/>
          </p:nvPr>
        </p:nvSpPr>
        <p:spPr/>
        <p:txBody>
          <a:bodyPr/>
          <a:lstStyle/>
          <a:p>
            <a:r>
              <a:rPr lang="en-US" altLang="en-US" dirty="0"/>
              <a:t>The Black Death (1348-1349) brought the end of the Middle Ages.</a:t>
            </a:r>
          </a:p>
          <a:p>
            <a:endParaRPr lang="en-US" dirty="0"/>
          </a:p>
        </p:txBody>
      </p:sp>
      <p:pic>
        <p:nvPicPr>
          <p:cNvPr id="4" name="Picture 5" descr="an01125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1584" y="5145087"/>
            <a:ext cx="2263775" cy="171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Callout 4"/>
          <p:cNvSpPr/>
          <p:nvPr/>
        </p:nvSpPr>
        <p:spPr bwMode="auto">
          <a:xfrm rot="20750968" flipH="1">
            <a:off x="403010" y="2813645"/>
            <a:ext cx="2743200" cy="2390712"/>
          </a:xfrm>
          <a:prstGeom prst="wedgeEllipseCallou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eaLnBrk="1" hangingPunct="1"/>
            <a:r>
              <a:rPr lang="en-US" altLang="en-US" sz="2000" dirty="0"/>
              <a:t>Fleas on rats </a:t>
            </a:r>
            <a:endParaRPr lang="en-US" altLang="en-US" sz="2000" dirty="0" smtClean="0"/>
          </a:p>
          <a:p>
            <a:pPr eaLnBrk="1" hangingPunct="1"/>
            <a:r>
              <a:rPr lang="en-US" altLang="en-US" sz="2000" dirty="0" smtClean="0"/>
              <a:t>carried </a:t>
            </a:r>
            <a:r>
              <a:rPr lang="en-US" altLang="en-US" sz="2000" dirty="0"/>
              <a:t>the bubonic </a:t>
            </a:r>
            <a:endParaRPr lang="en-US" altLang="en-US" sz="2000" dirty="0" smtClean="0"/>
          </a:p>
          <a:p>
            <a:pPr eaLnBrk="1" hangingPunct="1"/>
            <a:r>
              <a:rPr lang="en-US" altLang="en-US" sz="2000" dirty="0" smtClean="0"/>
              <a:t>plague </a:t>
            </a:r>
            <a:r>
              <a:rPr lang="en-US" altLang="en-US" sz="2000" dirty="0"/>
              <a:t>which killed </a:t>
            </a:r>
            <a:endParaRPr lang="en-US" altLang="en-US" sz="2000" dirty="0" smtClean="0"/>
          </a:p>
          <a:p>
            <a:pPr eaLnBrk="1" hangingPunct="1"/>
            <a:r>
              <a:rPr lang="en-US" altLang="en-US" sz="2000" dirty="0" smtClean="0"/>
              <a:t>thousands </a:t>
            </a:r>
            <a:r>
              <a:rPr lang="en-US" altLang="en-US" sz="2000" dirty="0"/>
              <a:t>of </a:t>
            </a:r>
            <a:r>
              <a:rPr lang="en-US" altLang="en-US" sz="2000" dirty="0" smtClean="0"/>
              <a:t>people</a:t>
            </a:r>
          </a:p>
          <a:p>
            <a:pPr eaLnBrk="1" hangingPunct="1"/>
            <a:r>
              <a:rPr lang="en-US" altLang="en-US" sz="2000" dirty="0" smtClean="0"/>
              <a:t> </a:t>
            </a:r>
            <a:r>
              <a:rPr lang="en-US" altLang="en-US" sz="2000" dirty="0"/>
              <a:t>in Europe.</a:t>
            </a:r>
          </a:p>
        </p:txBody>
      </p:sp>
      <p:sp>
        <p:nvSpPr>
          <p:cNvPr id="7" name="TextBox 6"/>
          <p:cNvSpPr txBox="1"/>
          <p:nvPr/>
        </p:nvSpPr>
        <p:spPr>
          <a:xfrm>
            <a:off x="5791200" y="3547336"/>
            <a:ext cx="1750241" cy="461665"/>
          </a:xfrm>
          <a:prstGeom prst="rect">
            <a:avLst/>
          </a:prstGeom>
          <a:noFill/>
        </p:spPr>
        <p:txBody>
          <a:bodyPr wrap="square" rtlCol="0">
            <a:spAutoFit/>
          </a:bodyPr>
          <a:lstStyle/>
          <a:p>
            <a:r>
              <a:rPr lang="en-US" dirty="0" smtClean="0">
                <a:hlinkClick r:id="rId3"/>
              </a:rPr>
              <a:t>Black Death</a:t>
            </a:r>
            <a:endParaRPr lang="en-US" dirty="0"/>
          </a:p>
        </p:txBody>
      </p:sp>
    </p:spTree>
    <p:extLst>
      <p:ext uri="{BB962C8B-B14F-4D97-AF65-F5344CB8AC3E}">
        <p14:creationId xmlns:p14="http://schemas.microsoft.com/office/powerpoint/2010/main" val="24203130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2038" y="138294"/>
            <a:ext cx="7772400" cy="1143000"/>
          </a:xfrm>
        </p:spPr>
        <p:txBody>
          <a:bodyPr/>
          <a:lstStyle/>
          <a:p>
            <a:pPr algn="ctr"/>
            <a:r>
              <a:rPr lang="en-US" altLang="en-US" dirty="0"/>
              <a:t>Background of these tales</a:t>
            </a:r>
            <a:endParaRPr lang="en-US" dirty="0"/>
          </a:p>
        </p:txBody>
      </p:sp>
      <p:sp>
        <p:nvSpPr>
          <p:cNvPr id="3" name="Content Placeholder 2"/>
          <p:cNvSpPr>
            <a:spLocks noGrp="1"/>
          </p:cNvSpPr>
          <p:nvPr>
            <p:ph idx="1"/>
          </p:nvPr>
        </p:nvSpPr>
        <p:spPr/>
        <p:txBody>
          <a:bodyPr/>
          <a:lstStyle/>
          <a:p>
            <a:pPr>
              <a:spcBef>
                <a:spcPts val="0"/>
              </a:spcBef>
            </a:pPr>
            <a:r>
              <a:rPr lang="en-US" altLang="en-US" dirty="0"/>
              <a:t>Geoffrey Chaucer </a:t>
            </a:r>
          </a:p>
          <a:p>
            <a:pPr marL="0" indent="0">
              <a:spcBef>
                <a:spcPts val="0"/>
              </a:spcBef>
              <a:buNone/>
            </a:pPr>
            <a:r>
              <a:rPr lang="en-US" altLang="en-US" dirty="0" smtClean="0"/>
              <a:t>wrote </a:t>
            </a:r>
            <a:r>
              <a:rPr lang="en-US" altLang="en-US" dirty="0"/>
              <a:t>this story in </a:t>
            </a:r>
            <a:endParaRPr lang="en-US" altLang="en-US" dirty="0" smtClean="0"/>
          </a:p>
          <a:p>
            <a:pPr marL="0" indent="0">
              <a:spcBef>
                <a:spcPts val="0"/>
              </a:spcBef>
              <a:buNone/>
            </a:pPr>
            <a:r>
              <a:rPr lang="en-US" altLang="en-US" dirty="0" smtClean="0"/>
              <a:t>the </a:t>
            </a:r>
            <a:r>
              <a:rPr lang="en-US" altLang="en-US" dirty="0"/>
              <a:t>late 1300’s but </a:t>
            </a:r>
            <a:endParaRPr lang="en-US" altLang="en-US" dirty="0" smtClean="0"/>
          </a:p>
          <a:p>
            <a:pPr marL="0" indent="0">
              <a:spcBef>
                <a:spcPts val="0"/>
              </a:spcBef>
              <a:buNone/>
            </a:pPr>
            <a:r>
              <a:rPr lang="en-US" altLang="en-US" dirty="0" smtClean="0"/>
              <a:t>never </a:t>
            </a:r>
            <a:r>
              <a:rPr lang="en-US" altLang="en-US" dirty="0"/>
              <a:t>finished it.</a:t>
            </a:r>
          </a:p>
          <a:p>
            <a:pPr>
              <a:spcBef>
                <a:spcPts val="0"/>
              </a:spcBef>
            </a:pPr>
            <a:r>
              <a:rPr lang="en-US" altLang="en-US" dirty="0"/>
              <a:t>He wrote in the </a:t>
            </a:r>
            <a:endParaRPr lang="en-US" altLang="en-US" dirty="0" smtClean="0"/>
          </a:p>
          <a:p>
            <a:pPr marL="0" indent="0">
              <a:spcBef>
                <a:spcPts val="0"/>
              </a:spcBef>
              <a:buNone/>
            </a:pPr>
            <a:r>
              <a:rPr lang="en-US" altLang="en-US" dirty="0" smtClean="0"/>
              <a:t>native </a:t>
            </a:r>
            <a:r>
              <a:rPr lang="en-US" altLang="en-US" dirty="0"/>
              <a:t>language or </a:t>
            </a:r>
            <a:endParaRPr lang="en-US" altLang="en-US" dirty="0" smtClean="0"/>
          </a:p>
          <a:p>
            <a:pPr marL="0" indent="0">
              <a:spcBef>
                <a:spcPts val="0"/>
              </a:spcBef>
              <a:buNone/>
            </a:pPr>
            <a:r>
              <a:rPr lang="en-US" altLang="en-US" dirty="0" smtClean="0"/>
              <a:t>vernacular </a:t>
            </a:r>
            <a:r>
              <a:rPr lang="en-US" altLang="en-US" dirty="0"/>
              <a:t>of the </a:t>
            </a:r>
            <a:endParaRPr lang="en-US" altLang="en-US" dirty="0" smtClean="0"/>
          </a:p>
          <a:p>
            <a:pPr marL="0" indent="0">
              <a:spcBef>
                <a:spcPts val="0"/>
              </a:spcBef>
              <a:buNone/>
            </a:pPr>
            <a:r>
              <a:rPr lang="en-US" altLang="en-US" dirty="0" smtClean="0"/>
              <a:t>Medieval Period </a:t>
            </a:r>
            <a:r>
              <a:rPr lang="en-US" altLang="en-US" dirty="0"/>
              <a:t>in </a:t>
            </a:r>
            <a:endParaRPr lang="en-US" altLang="en-US" dirty="0" smtClean="0"/>
          </a:p>
          <a:p>
            <a:pPr marL="0" indent="0">
              <a:spcBef>
                <a:spcPts val="0"/>
              </a:spcBef>
              <a:buNone/>
            </a:pPr>
            <a:r>
              <a:rPr lang="en-US" altLang="en-US" dirty="0" smtClean="0"/>
              <a:t>Britain </a:t>
            </a:r>
            <a:r>
              <a:rPr lang="en-US" altLang="en-US" dirty="0"/>
              <a:t>called </a:t>
            </a:r>
            <a:r>
              <a:rPr lang="en-US" altLang="en-US" dirty="0" smtClean="0"/>
              <a:t>Middle</a:t>
            </a:r>
          </a:p>
          <a:p>
            <a:pPr marL="0" indent="0">
              <a:spcBef>
                <a:spcPts val="0"/>
              </a:spcBef>
              <a:buNone/>
            </a:pPr>
            <a:r>
              <a:rPr lang="en-US" altLang="en-US" dirty="0" smtClean="0"/>
              <a:t>English</a:t>
            </a:r>
            <a:r>
              <a:rPr lang="en-US" altLang="en-US" dirty="0"/>
              <a:t>.</a:t>
            </a:r>
          </a:p>
          <a:p>
            <a:endParaRPr lang="en-US" dirty="0"/>
          </a:p>
        </p:txBody>
      </p:sp>
      <p:pic>
        <p:nvPicPr>
          <p:cNvPr id="4" name="Picture 3" descr="Stock Photo titled: Church Reliquary / Kings Sea Journey (Medieval, England) - Scan Of Original 18thc Print, USE OF THIS IMAGE WITHOUT PERMISSION IS PROHIBIT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17469"/>
            <a:ext cx="4257675" cy="484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450002"/>
      </p:ext>
    </p:extLst>
  </p:cSld>
  <p:clrMapOvr>
    <a:masterClrMapping/>
  </p:clrMapOvr>
  <p:timing>
    <p:tnLst>
      <p:par>
        <p:cTn id="1" dur="indefinite" restart="never" nodeType="tmRoot"/>
      </p:par>
    </p:tnLst>
  </p:timing>
</p:sld>
</file>

<file path=ppt/theme/theme1.xml><?xml version="1.0" encoding="utf-8"?>
<a:theme xmlns:a="http://schemas.openxmlformats.org/drawingml/2006/main" name="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Designs\Expedition.pot</Template>
  <TotalTime>1079</TotalTime>
  <Words>1324</Words>
  <Application>Microsoft Office PowerPoint</Application>
  <PresentationFormat>On-screen Show (4:3)</PresentationFormat>
  <Paragraphs>168</Paragraphs>
  <Slides>24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Footlight MT Light</vt:lpstr>
      <vt:lpstr>Times New Roman</vt:lpstr>
      <vt:lpstr>Wingdings</vt:lpstr>
      <vt:lpstr>Expedition</vt:lpstr>
      <vt:lpstr>PowerPoint Presentation</vt:lpstr>
      <vt:lpstr>The Journey Begins . . .</vt:lpstr>
      <vt:lpstr>England in the Middle Ages</vt:lpstr>
      <vt:lpstr>England in the Middle Ages</vt:lpstr>
      <vt:lpstr>England in the Middle Ages</vt:lpstr>
      <vt:lpstr>England in the Middle Ages</vt:lpstr>
      <vt:lpstr>England in the Middle Ages</vt:lpstr>
      <vt:lpstr>England in the Middle Ages</vt:lpstr>
      <vt:lpstr>Background of these tales</vt:lpstr>
      <vt:lpstr>The Destination…</vt:lpstr>
      <vt:lpstr>Their Reason….</vt:lpstr>
      <vt:lpstr>The Journey Begins . . .</vt:lpstr>
      <vt:lpstr>The Journey Begins . . .</vt:lpstr>
      <vt:lpstr>The Travelers to Canterbury</vt:lpstr>
      <vt:lpstr>The Travelers to Canterbury</vt:lpstr>
      <vt:lpstr>The Travelers to Canterbury</vt:lpstr>
      <vt:lpstr>Snapshots of an Era. . .</vt:lpstr>
      <vt:lpstr>Snapshots of an Era. . .</vt:lpstr>
      <vt:lpstr>Snapshots of an Era. . .</vt:lpstr>
      <vt:lpstr>Snapshots of an Era. . .</vt:lpstr>
      <vt:lpstr>A Literary Tour. . .</vt:lpstr>
      <vt:lpstr>Literary Analysis</vt:lpstr>
      <vt:lpstr>Literary Analysis</vt:lpstr>
      <vt:lpstr>Geoffrey Chaucer c. 1343-1400</vt:lpstr>
    </vt:vector>
  </TitlesOfParts>
  <Company>Columbia County BOE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Joanna Schneider</cp:lastModifiedBy>
  <cp:revision>60</cp:revision>
  <cp:lastPrinted>1601-01-01T00:00:00Z</cp:lastPrinted>
  <dcterms:created xsi:type="dcterms:W3CDTF">2003-05-15T13:34:47Z</dcterms:created>
  <dcterms:modified xsi:type="dcterms:W3CDTF">2016-01-31T09:10:29Z</dcterms:modified>
</cp:coreProperties>
</file>